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0.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6.xml" ContentType="application/vnd.openxmlformats-officedocument.theme+xml"/>
  <Override PartName="/ppt/tags/tag8.xml" ContentType="application/vnd.openxmlformats-officedocument.presentationml.tags+xml"/>
  <Override PartName="/ppt/theme/theme1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4" r:id="rId4"/>
    <p:sldMasterId id="2147483793" r:id="rId5"/>
    <p:sldMasterId id="2147483828" r:id="rId6"/>
    <p:sldMasterId id="2147483776" r:id="rId7"/>
    <p:sldMasterId id="2147483782" r:id="rId8"/>
    <p:sldMasterId id="2147483740" r:id="rId9"/>
    <p:sldMasterId id="2147483799" r:id="rId10"/>
    <p:sldMasterId id="2147483756" r:id="rId11"/>
    <p:sldMasterId id="2147483761" r:id="rId12"/>
    <p:sldMasterId id="2147483750" r:id="rId13"/>
    <p:sldMasterId id="2147483788" r:id="rId14"/>
    <p:sldMasterId id="2147483771" r:id="rId15"/>
    <p:sldMasterId id="2147483766" r:id="rId16"/>
    <p:sldMasterId id="2147483838" r:id="rId17"/>
    <p:sldMasterId id="2147483844" r:id="rId18"/>
    <p:sldMasterId id="2147483855" r:id="rId19"/>
  </p:sldMasterIdLst>
  <p:notesMasterIdLst>
    <p:notesMasterId r:id="rId54"/>
  </p:notesMasterIdLst>
  <p:sldIdLst>
    <p:sldId id="259" r:id="rId20"/>
    <p:sldId id="266" r:id="rId21"/>
    <p:sldId id="315" r:id="rId22"/>
    <p:sldId id="316" r:id="rId23"/>
    <p:sldId id="314" r:id="rId24"/>
    <p:sldId id="313" r:id="rId25"/>
    <p:sldId id="317" r:id="rId26"/>
    <p:sldId id="306" r:id="rId27"/>
    <p:sldId id="269" r:id="rId28"/>
    <p:sldId id="311" r:id="rId29"/>
    <p:sldId id="290" r:id="rId30"/>
    <p:sldId id="319" r:id="rId31"/>
    <p:sldId id="301" r:id="rId32"/>
    <p:sldId id="291" r:id="rId33"/>
    <p:sldId id="292" r:id="rId34"/>
    <p:sldId id="308" r:id="rId35"/>
    <p:sldId id="309" r:id="rId36"/>
    <p:sldId id="304" r:id="rId37"/>
    <p:sldId id="310" r:id="rId38"/>
    <p:sldId id="312" r:id="rId39"/>
    <p:sldId id="300" r:id="rId40"/>
    <p:sldId id="302" r:id="rId41"/>
    <p:sldId id="276" r:id="rId42"/>
    <p:sldId id="277" r:id="rId43"/>
    <p:sldId id="274" r:id="rId44"/>
    <p:sldId id="278" r:id="rId45"/>
    <p:sldId id="279" r:id="rId46"/>
    <p:sldId id="280" r:id="rId47"/>
    <p:sldId id="281" r:id="rId48"/>
    <p:sldId id="283" r:id="rId49"/>
    <p:sldId id="282" r:id="rId50"/>
    <p:sldId id="303" r:id="rId51"/>
    <p:sldId id="305" r:id="rId52"/>
    <p:sldId id="264" r:id="rId53"/>
  </p:sldIdLst>
  <p:sldSz cx="9144000" cy="5143500" type="screen16x9"/>
  <p:notesSz cx="6883400" cy="9906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600"/>
    <a:srgbClr val="69D170"/>
    <a:srgbClr val="FF954D"/>
    <a:srgbClr val="009E0B"/>
    <a:srgbClr val="BD78FF"/>
    <a:srgbClr val="7A23CC"/>
    <a:srgbClr val="E86DB1"/>
    <a:srgbClr val="B51F72"/>
    <a:srgbClr val="CC5200"/>
    <a:srgbClr val="FFFC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Estilo Claro 1 - Ênfas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Estilo Claro 3 - Ênfas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Estilo Claro 3 - Ênfas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3" autoAdjust="0"/>
    <p:restoredTop sz="94427" autoAdjust="0"/>
  </p:normalViewPr>
  <p:slideViewPr>
    <p:cSldViewPr snapToObjects="1">
      <p:cViewPr varScale="1">
        <p:scale>
          <a:sx n="95" d="100"/>
          <a:sy n="95" d="100"/>
        </p:scale>
        <p:origin x="1302" y="84"/>
      </p:cViewPr>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openxmlformats.org/officeDocument/2006/relationships/package" Target="../embeddings/Planilha_do_Microsoft_Excel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Planilha_do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netprd03\RA_e_Fraude\FRAUDE\APRESENTA&#199;&#195;O%202015\Bases%20apresenta&#231;&#227;o%20Funil\ARQUIVOS%20ESPECIFICOS%20CEZAR%20-%20BLOQUEIO%20POR%20PROD%20E%20BLOQ%20UTC\bloqueios%20e%20planta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oi346240\AppData\Local\Microsoft\Windows\INetCache\Content.Outlook\FGVDORI3\BASE%20RECLAMA&#199;&#213;ES%20DE%20FRAUDE%20(UTC).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Planilha_do_Microsoft_Excel3.xlsx"/></Relationships>
</file>

<file path=ppt/charts/_rels/chart6.xml.rels><?xml version="1.0" encoding="UTF-8" standalone="yes"?>
<Relationships xmlns="http://schemas.openxmlformats.org/package/2006/relationships"><Relationship Id="rId1" Type="http://schemas.openxmlformats.org/officeDocument/2006/relationships/oleObject" Target="file:///E:\Projetos\VOIP\VOIP%20-%20Planilha%20de%20Pend&#234;ncias%20V_aaaammdd.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E:\Projetos\VOIP\VOIP%20-%20Planilha%20de%20Pend&#234;ncias%20V_aaaammdd.xlsx" TargetMode="External"/><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Planilha_do_Microsoft_Excel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326641319220974E-2"/>
          <c:y val="9.0326811166584059E-2"/>
          <c:w val="0.89278354976013674"/>
          <c:h val="0.46849189347851861"/>
        </c:manualLayout>
      </c:layout>
      <c:barChart>
        <c:barDir val="col"/>
        <c:grouping val="stacked"/>
        <c:varyColors val="0"/>
        <c:ser>
          <c:idx val="0"/>
          <c:order val="0"/>
          <c:tx>
            <c:strRef>
              <c:f>Plan1!$B$1</c:f>
              <c:strCache>
                <c:ptCount val="1"/>
                <c:pt idx="0">
                  <c:v>INSTALAÇÃO</c:v>
                </c:pt>
              </c:strCache>
            </c:strRef>
          </c:tx>
          <c:spPr>
            <a:solidFill>
              <a:schemeClr val="bg1"/>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Plan1!$B$3:$B$17</c:f>
              <c:numCache>
                <c:formatCode>#,##0</c:formatCode>
                <c:ptCount val="15"/>
                <c:pt idx="0">
                  <c:v>5.1069606410720008</c:v>
                </c:pt>
                <c:pt idx="1">
                  <c:v>7.203478825796001</c:v>
                </c:pt>
                <c:pt idx="2">
                  <c:v>5.546951135568162</c:v>
                </c:pt>
                <c:pt idx="3">
                  <c:v>3.4226964929242318</c:v>
                </c:pt>
                <c:pt idx="4">
                  <c:v>3.7166960308279582</c:v>
                </c:pt>
                <c:pt idx="5">
                  <c:v>2.8205984962963777</c:v>
                </c:pt>
                <c:pt idx="6">
                  <c:v>2.8023832935498283</c:v>
                </c:pt>
                <c:pt idx="7">
                  <c:v>3.2187412799999997</c:v>
                </c:pt>
                <c:pt idx="8">
                  <c:v>4.2373102205504045</c:v>
                </c:pt>
                <c:pt idx="9">
                  <c:v>5.5557779246066401</c:v>
                </c:pt>
                <c:pt idx="10">
                  <c:v>3.2108007691702944</c:v>
                </c:pt>
                <c:pt idx="11">
                  <c:v>3.8505051617730661</c:v>
                </c:pt>
                <c:pt idx="12">
                  <c:v>3.7120438400000002</c:v>
                </c:pt>
                <c:pt idx="13">
                  <c:v>3.3614790600000002</c:v>
                </c:pt>
                <c:pt idx="14">
                  <c:v>4.2648347333333341</c:v>
                </c:pt>
              </c:numCache>
            </c:numRef>
          </c:val>
        </c:ser>
        <c:ser>
          <c:idx val="1"/>
          <c:order val="1"/>
          <c:tx>
            <c:strRef>
              <c:f>Plan1!$C$1</c:f>
              <c:strCache>
                <c:ptCount val="1"/>
                <c:pt idx="0">
                  <c:v>USO</c:v>
                </c:pt>
              </c:strCache>
            </c:strRef>
          </c:tx>
          <c:spPr>
            <a:pattFill prst="ltUpDiag">
              <a:fgClr>
                <a:schemeClr val="bg1">
                  <a:lumMod val="75000"/>
                </a:schemeClr>
              </a:fgClr>
              <a:bgClr>
                <a:schemeClr val="bg1"/>
              </a:bgClr>
            </a:patt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Plan1!$C$2:$C$17</c:f>
              <c:numCache>
                <c:formatCode>#,##0</c:formatCode>
                <c:ptCount val="15"/>
                <c:pt idx="0">
                  <c:v>28.976210549876669</c:v>
                </c:pt>
                <c:pt idx="1">
                  <c:v>19.747771656886666</c:v>
                </c:pt>
                <c:pt idx="2">
                  <c:v>12.54202899893</c:v>
                </c:pt>
                <c:pt idx="3">
                  <c:v>8.1215548637000001</c:v>
                </c:pt>
                <c:pt idx="4">
                  <c:v>7.4223438173400007</c:v>
                </c:pt>
                <c:pt idx="5">
                  <c:v>5.3107245142900004</c:v>
                </c:pt>
                <c:pt idx="6">
                  <c:v>3.875719835215</c:v>
                </c:pt>
                <c:pt idx="7">
                  <c:v>2.9591336145500002</c:v>
                </c:pt>
                <c:pt idx="8">
                  <c:v>2.2343658583433328</c:v>
                </c:pt>
                <c:pt idx="9">
                  <c:v>5.5324309475647544</c:v>
                </c:pt>
                <c:pt idx="10">
                  <c:v>4.2657424436794145</c:v>
                </c:pt>
                <c:pt idx="11">
                  <c:v>3.2707777211421578</c:v>
                </c:pt>
                <c:pt idx="12">
                  <c:v>3.1833961168079266</c:v>
                </c:pt>
                <c:pt idx="13">
                  <c:v>2.9518516875813146</c:v>
                </c:pt>
                <c:pt idx="14">
                  <c:v>2.1991923187289233</c:v>
                </c:pt>
              </c:numCache>
            </c:numRef>
          </c:val>
        </c:ser>
        <c:ser>
          <c:idx val="2"/>
          <c:order val="2"/>
          <c:tx>
            <c:strRef>
              <c:f>Plan1!$D$1</c:f>
              <c:strCache>
                <c:ptCount val="1"/>
                <c:pt idx="0">
                  <c:v>SMS</c:v>
                </c:pt>
              </c:strCache>
            </c:strRef>
          </c:tx>
          <c:spPr>
            <a:solidFill>
              <a:srgbClr val="002060"/>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Plan1!$D$2:$D$17</c:f>
              <c:numCache>
                <c:formatCode>#,##0</c:formatCode>
                <c:ptCount val="15"/>
                <c:pt idx="0">
                  <c:v>6.7676839525087376</c:v>
                </c:pt>
                <c:pt idx="1">
                  <c:v>6.7676839525087376</c:v>
                </c:pt>
                <c:pt idx="2">
                  <c:v>6.7676839525087376</c:v>
                </c:pt>
                <c:pt idx="3">
                  <c:v>6.2100235976153462</c:v>
                </c:pt>
                <c:pt idx="4">
                  <c:v>6.4733351492307305</c:v>
                </c:pt>
                <c:pt idx="5">
                  <c:v>7.619693110680136</c:v>
                </c:pt>
                <c:pt idx="6">
                  <c:v>4.3964162460400358</c:v>
                </c:pt>
                <c:pt idx="7">
                  <c:v>6.0597132699999996</c:v>
                </c:pt>
                <c:pt idx="8">
                  <c:v>8.3377274063203686</c:v>
                </c:pt>
                <c:pt idx="9">
                  <c:v>5.9410361903703519</c:v>
                </c:pt>
                <c:pt idx="10">
                  <c:v>2.5841173368799981</c:v>
                </c:pt>
                <c:pt idx="11">
                  <c:v>1.6777036498099882</c:v>
                </c:pt>
                <c:pt idx="12">
                  <c:v>0.88238235259000053</c:v>
                </c:pt>
                <c:pt idx="13">
                  <c:v>0.5037315953399939</c:v>
                </c:pt>
                <c:pt idx="14">
                  <c:v>0.43288000817999789</c:v>
                </c:pt>
              </c:numCache>
            </c:numRef>
          </c:val>
        </c:ser>
        <c:ser>
          <c:idx val="3"/>
          <c:order val="3"/>
          <c:tx>
            <c:strRef>
              <c:f>Plan1!$E$1</c:f>
              <c:strCache>
                <c:ptCount val="1"/>
                <c:pt idx="0">
                  <c:v>ATEND/ ODCs</c:v>
                </c:pt>
              </c:strCache>
            </c:strRef>
          </c:tx>
          <c:spPr>
            <a:solidFill>
              <a:srgbClr val="0070C0"/>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Plan1!$E$2:$E$17</c:f>
              <c:numCache>
                <c:formatCode>#,##0</c:formatCode>
                <c:ptCount val="15"/>
                <c:pt idx="0">
                  <c:v>9.8273200000000003</c:v>
                </c:pt>
                <c:pt idx="1">
                  <c:v>15.642894</c:v>
                </c:pt>
                <c:pt idx="2">
                  <c:v>14.665993</c:v>
                </c:pt>
                <c:pt idx="3">
                  <c:v>14.37135</c:v>
                </c:pt>
                <c:pt idx="4">
                  <c:v>16.307064</c:v>
                </c:pt>
                <c:pt idx="5">
                  <c:v>18.215717999999999</c:v>
                </c:pt>
                <c:pt idx="6">
                  <c:v>14.332592</c:v>
                </c:pt>
                <c:pt idx="7">
                  <c:v>9.3842189999999999</c:v>
                </c:pt>
                <c:pt idx="8">
                  <c:v>11.12472</c:v>
                </c:pt>
                <c:pt idx="9">
                  <c:v>7.99568294</c:v>
                </c:pt>
                <c:pt idx="10">
                  <c:v>5.2372690200000003</c:v>
                </c:pt>
                <c:pt idx="11">
                  <c:v>4.4213573499999992</c:v>
                </c:pt>
                <c:pt idx="12">
                  <c:v>5.7794030199999993</c:v>
                </c:pt>
                <c:pt idx="13">
                  <c:v>5.8098141099999996</c:v>
                </c:pt>
                <c:pt idx="14">
                  <c:v>6.3896879733333334</c:v>
                </c:pt>
              </c:numCache>
            </c:numRef>
          </c:val>
        </c:ser>
        <c:dLbls>
          <c:showLegendKey val="0"/>
          <c:showVal val="0"/>
          <c:showCatName val="0"/>
          <c:showSerName val="0"/>
          <c:showPercent val="0"/>
          <c:showBubbleSize val="0"/>
        </c:dLbls>
        <c:gapWidth val="50"/>
        <c:overlap val="100"/>
        <c:axId val="353558952"/>
        <c:axId val="353549152"/>
      </c:barChart>
      <c:lineChart>
        <c:grouping val="standard"/>
        <c:varyColors val="0"/>
        <c:ser>
          <c:idx val="4"/>
          <c:order val="4"/>
          <c:tx>
            <c:strRef>
              <c:f>Plan1!$F$1</c:f>
              <c:strCache>
                <c:ptCount val="1"/>
                <c:pt idx="0">
                  <c:v>TOTAL</c:v>
                </c:pt>
              </c:strCache>
            </c:strRef>
          </c:tx>
          <c:spPr>
            <a:ln w="28575" cap="rnd">
              <a:noFill/>
              <a:round/>
            </a:ln>
            <a:effectLst/>
          </c:spPr>
          <c:marker>
            <c:symbol val="none"/>
          </c:marker>
          <c:dLbls>
            <c:dLbl>
              <c:idx val="11"/>
              <c:layout>
                <c:manualLayout>
                  <c:x val="-4.1765102143125704E-2"/>
                  <c:y val="-0.1433854697195485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Simplon BP Regular" pitchFamily="2" charset="0"/>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Plan1!$F$2:$F$17</c:f>
              <c:numCache>
                <c:formatCode>#,##0</c:formatCode>
                <c:ptCount val="15"/>
                <c:pt idx="0">
                  <c:v>50.678175143457402</c:v>
                </c:pt>
                <c:pt idx="1">
                  <c:v>49.361828435191406</c:v>
                </c:pt>
                <c:pt idx="2">
                  <c:v>39.522657087006898</c:v>
                </c:pt>
                <c:pt idx="3">
                  <c:v>32.125624954239576</c:v>
                </c:pt>
                <c:pt idx="4">
                  <c:v>33.919438997398686</c:v>
                </c:pt>
                <c:pt idx="5">
                  <c:v>33.966734121266512</c:v>
                </c:pt>
                <c:pt idx="6">
                  <c:v>25.407111374804867</c:v>
                </c:pt>
                <c:pt idx="7">
                  <c:v>21.621807164549999</c:v>
                </c:pt>
                <c:pt idx="8">
                  <c:v>25.934123485214108</c:v>
                </c:pt>
                <c:pt idx="9">
                  <c:v>25.024928002541746</c:v>
                </c:pt>
                <c:pt idx="10">
                  <c:v>15.297929569729709</c:v>
                </c:pt>
                <c:pt idx="11">
                  <c:v>13.22034388272521</c:v>
                </c:pt>
                <c:pt idx="12">
                  <c:v>13.557225329397927</c:v>
                </c:pt>
                <c:pt idx="13">
                  <c:v>12.691917416146106</c:v>
                </c:pt>
                <c:pt idx="14">
                  <c:v>13.286595033575589</c:v>
                </c:pt>
              </c:numCache>
            </c:numRef>
          </c:val>
          <c:smooth val="0"/>
        </c:ser>
        <c:ser>
          <c:idx val="5"/>
          <c:order val="5"/>
          <c:tx>
            <c:strRef>
              <c:f>Plan1!$F$1</c:f>
              <c:strCache>
                <c:ptCount val="1"/>
                <c:pt idx="0">
                  <c:v>TOTAL</c:v>
                </c:pt>
              </c:strCache>
            </c:strRef>
          </c:tx>
          <c:spPr>
            <a:ln w="19050">
              <a:noFill/>
            </a:ln>
          </c:spPr>
          <c:marker>
            <c:symbol val="none"/>
          </c:marker>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Plan1!$F$3:$F$16</c:f>
              <c:numCache>
                <c:formatCode>#,##0</c:formatCode>
                <c:ptCount val="14"/>
                <c:pt idx="0">
                  <c:v>50.678175143457402</c:v>
                </c:pt>
                <c:pt idx="1">
                  <c:v>49.361828435191406</c:v>
                </c:pt>
                <c:pt idx="2">
                  <c:v>39.522657087006898</c:v>
                </c:pt>
                <c:pt idx="3">
                  <c:v>32.125624954239576</c:v>
                </c:pt>
                <c:pt idx="4">
                  <c:v>33.919438997398686</c:v>
                </c:pt>
                <c:pt idx="5">
                  <c:v>33.966734121266512</c:v>
                </c:pt>
                <c:pt idx="6">
                  <c:v>25.407111374804867</c:v>
                </c:pt>
                <c:pt idx="7">
                  <c:v>21.621807164549999</c:v>
                </c:pt>
                <c:pt idx="8">
                  <c:v>25.934123485214108</c:v>
                </c:pt>
                <c:pt idx="9">
                  <c:v>25.024928002541746</c:v>
                </c:pt>
                <c:pt idx="10">
                  <c:v>15.297929569729709</c:v>
                </c:pt>
                <c:pt idx="11">
                  <c:v>13.22034388272521</c:v>
                </c:pt>
                <c:pt idx="12">
                  <c:v>13.557225329397927</c:v>
                </c:pt>
                <c:pt idx="13">
                  <c:v>12.691917416146106</c:v>
                </c:pt>
              </c:numCache>
            </c:numRef>
          </c:val>
          <c:smooth val="0"/>
        </c:ser>
        <c:dLbls>
          <c:showLegendKey val="0"/>
          <c:showVal val="0"/>
          <c:showCatName val="0"/>
          <c:showSerName val="0"/>
          <c:showPercent val="0"/>
          <c:showBubbleSize val="0"/>
        </c:dLbls>
        <c:marker val="1"/>
        <c:smooth val="0"/>
        <c:axId val="353558952"/>
        <c:axId val="353549152"/>
      </c:lineChart>
      <c:catAx>
        <c:axId val="353558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pt-BR"/>
          </a:p>
        </c:txPr>
        <c:crossAx val="353549152"/>
        <c:crosses val="autoZero"/>
        <c:auto val="1"/>
        <c:lblAlgn val="ctr"/>
        <c:lblOffset val="100"/>
        <c:tickLblSkip val="1"/>
        <c:noMultiLvlLbl val="0"/>
      </c:catAx>
      <c:valAx>
        <c:axId val="353549152"/>
        <c:scaling>
          <c:orientation val="minMax"/>
        </c:scaling>
        <c:delete val="1"/>
        <c:axPos val="l"/>
        <c:numFmt formatCode="#,##0" sourceLinked="1"/>
        <c:majorTickMark val="none"/>
        <c:minorTickMark val="none"/>
        <c:tickLblPos val="nextTo"/>
        <c:crossAx val="353558952"/>
        <c:crosses val="autoZero"/>
        <c:crossBetween val="between"/>
      </c:valAx>
      <c:spPr>
        <a:noFill/>
        <a:ln>
          <a:noFill/>
        </a:ln>
        <a:effectLst/>
      </c:spPr>
    </c:plotArea>
    <c:legend>
      <c:legendPos val="b"/>
      <c:legendEntry>
        <c:idx val="4"/>
        <c:delete val="1"/>
      </c:legendEntry>
      <c:legendEntry>
        <c:idx val="5"/>
        <c:delete val="1"/>
      </c:legendEntry>
      <c:layout>
        <c:manualLayout>
          <c:xMode val="edge"/>
          <c:yMode val="edge"/>
          <c:x val="0"/>
          <c:y val="0.81224175932019049"/>
          <c:w val="0.99816032710103464"/>
          <c:h val="0.17535798283403162"/>
        </c:manualLayout>
      </c:layout>
      <c:overlay val="0"/>
    </c:legend>
    <c:plotVisOnly val="1"/>
    <c:dispBlanksAs val="gap"/>
    <c:showDLblsOverMax val="0"/>
  </c:chart>
  <c:spPr>
    <a:noFill/>
    <a:ln>
      <a:noFill/>
    </a:ln>
    <a:effectLst/>
  </c:spPr>
  <c:txPr>
    <a:bodyPr/>
    <a:lstStyle/>
    <a:p>
      <a:pPr>
        <a:defRPr>
          <a:latin typeface="Simplon BP Regular" pitchFamily="2" charset="0"/>
        </a:defRPr>
      </a:pPr>
      <a:endParaRPr lang="pt-B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5326641319220974E-2"/>
          <c:y val="9.0326811166584059E-2"/>
          <c:w val="0.89278354976013674"/>
          <c:h val="0.46849189347851861"/>
        </c:manualLayout>
      </c:layout>
      <c:barChart>
        <c:barDir val="col"/>
        <c:grouping val="stacked"/>
        <c:varyColors val="0"/>
        <c:ser>
          <c:idx val="0"/>
          <c:order val="0"/>
          <c:tx>
            <c:strRef>
              <c:f>Plan1!$B$1</c:f>
              <c:strCache>
                <c:ptCount val="1"/>
                <c:pt idx="0">
                  <c:v>INSTALAÇÃO</c:v>
                </c:pt>
              </c:strCache>
            </c:strRef>
          </c:tx>
          <c:spPr>
            <a:solidFill>
              <a:schemeClr val="bg1"/>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Plan1!$B$3:$B$17</c:f>
              <c:numCache>
                <c:formatCode>#,##0</c:formatCode>
                <c:ptCount val="15"/>
                <c:pt idx="0">
                  <c:v>5.1069606410720008</c:v>
                </c:pt>
                <c:pt idx="1">
                  <c:v>7.203478825796001</c:v>
                </c:pt>
                <c:pt idx="2">
                  <c:v>5.546951135568162</c:v>
                </c:pt>
                <c:pt idx="3">
                  <c:v>3.4226964929242318</c:v>
                </c:pt>
                <c:pt idx="4">
                  <c:v>3.7166960308279582</c:v>
                </c:pt>
                <c:pt idx="5">
                  <c:v>2.8205984962963777</c:v>
                </c:pt>
                <c:pt idx="6">
                  <c:v>2.8023832935498283</c:v>
                </c:pt>
                <c:pt idx="7">
                  <c:v>3.2187412799999997</c:v>
                </c:pt>
                <c:pt idx="8">
                  <c:v>4.2373102205504045</c:v>
                </c:pt>
                <c:pt idx="9">
                  <c:v>5.5557779246066401</c:v>
                </c:pt>
                <c:pt idx="10">
                  <c:v>3.2108007691702944</c:v>
                </c:pt>
                <c:pt idx="11">
                  <c:v>3.8505051617730661</c:v>
                </c:pt>
                <c:pt idx="12">
                  <c:v>3.7120438400000002</c:v>
                </c:pt>
                <c:pt idx="13">
                  <c:v>3.3614790600000002</c:v>
                </c:pt>
                <c:pt idx="14">
                  <c:v>4.2648347333333341</c:v>
                </c:pt>
              </c:numCache>
            </c:numRef>
          </c:val>
        </c:ser>
        <c:ser>
          <c:idx val="1"/>
          <c:order val="1"/>
          <c:tx>
            <c:strRef>
              <c:f>Plan1!$C$1</c:f>
              <c:strCache>
                <c:ptCount val="1"/>
                <c:pt idx="0">
                  <c:v>USO</c:v>
                </c:pt>
              </c:strCache>
            </c:strRef>
          </c:tx>
          <c:spPr>
            <a:pattFill prst="ltUpDiag">
              <a:fgClr>
                <a:schemeClr val="bg1">
                  <a:lumMod val="75000"/>
                </a:schemeClr>
              </a:fgClr>
              <a:bgClr>
                <a:schemeClr val="bg1"/>
              </a:bgClr>
            </a:patt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Plan1!$C$2:$C$17</c:f>
              <c:numCache>
                <c:formatCode>#,##0</c:formatCode>
                <c:ptCount val="15"/>
                <c:pt idx="0">
                  <c:v>28.976210549876669</c:v>
                </c:pt>
                <c:pt idx="1">
                  <c:v>19.747771656886666</c:v>
                </c:pt>
                <c:pt idx="2">
                  <c:v>12.54202899893</c:v>
                </c:pt>
                <c:pt idx="3">
                  <c:v>8.1215548637000001</c:v>
                </c:pt>
                <c:pt idx="4">
                  <c:v>7.4223438173400007</c:v>
                </c:pt>
                <c:pt idx="5">
                  <c:v>5.3107245142900004</c:v>
                </c:pt>
                <c:pt idx="6">
                  <c:v>3.875719835215</c:v>
                </c:pt>
                <c:pt idx="7">
                  <c:v>2.9591336145500002</c:v>
                </c:pt>
                <c:pt idx="8">
                  <c:v>2.2343658583433328</c:v>
                </c:pt>
                <c:pt idx="9">
                  <c:v>5.5324309475647544</c:v>
                </c:pt>
                <c:pt idx="10">
                  <c:v>4.2657424436794145</c:v>
                </c:pt>
                <c:pt idx="11">
                  <c:v>3.2707777211421578</c:v>
                </c:pt>
                <c:pt idx="12">
                  <c:v>3.1833961168079266</c:v>
                </c:pt>
                <c:pt idx="13">
                  <c:v>2.9518516875813146</c:v>
                </c:pt>
                <c:pt idx="14">
                  <c:v>2.1991923187289233</c:v>
                </c:pt>
              </c:numCache>
            </c:numRef>
          </c:val>
        </c:ser>
        <c:ser>
          <c:idx val="2"/>
          <c:order val="2"/>
          <c:tx>
            <c:strRef>
              <c:f>Plan1!$D$1</c:f>
              <c:strCache>
                <c:ptCount val="1"/>
                <c:pt idx="0">
                  <c:v>SMS</c:v>
                </c:pt>
              </c:strCache>
            </c:strRef>
          </c:tx>
          <c:spPr>
            <a:solidFill>
              <a:srgbClr val="002060"/>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Plan1!$D$2:$D$17</c:f>
              <c:numCache>
                <c:formatCode>#,##0</c:formatCode>
                <c:ptCount val="15"/>
                <c:pt idx="0">
                  <c:v>6.7676839525087376</c:v>
                </c:pt>
                <c:pt idx="1">
                  <c:v>6.7676839525087376</c:v>
                </c:pt>
                <c:pt idx="2">
                  <c:v>6.7676839525087376</c:v>
                </c:pt>
                <c:pt idx="3">
                  <c:v>6.2100235976153462</c:v>
                </c:pt>
                <c:pt idx="4">
                  <c:v>6.4733351492307305</c:v>
                </c:pt>
                <c:pt idx="5">
                  <c:v>7.619693110680136</c:v>
                </c:pt>
                <c:pt idx="6">
                  <c:v>4.3964162460400358</c:v>
                </c:pt>
                <c:pt idx="7">
                  <c:v>6.0597132699999996</c:v>
                </c:pt>
                <c:pt idx="8">
                  <c:v>8.3377274063203686</c:v>
                </c:pt>
                <c:pt idx="9">
                  <c:v>5.9410361903703519</c:v>
                </c:pt>
                <c:pt idx="10">
                  <c:v>2.5841173368799981</c:v>
                </c:pt>
                <c:pt idx="11">
                  <c:v>1.6777036498099882</c:v>
                </c:pt>
                <c:pt idx="12">
                  <c:v>0.88238235259000053</c:v>
                </c:pt>
                <c:pt idx="13">
                  <c:v>0.5037315953399939</c:v>
                </c:pt>
                <c:pt idx="14">
                  <c:v>0.43288000817999789</c:v>
                </c:pt>
              </c:numCache>
            </c:numRef>
          </c:val>
        </c:ser>
        <c:ser>
          <c:idx val="3"/>
          <c:order val="3"/>
          <c:tx>
            <c:strRef>
              <c:f>Plan1!$E$1</c:f>
              <c:strCache>
                <c:ptCount val="1"/>
                <c:pt idx="0">
                  <c:v>ATEND/ ODCs</c:v>
                </c:pt>
              </c:strCache>
            </c:strRef>
          </c:tx>
          <c:spPr>
            <a:solidFill>
              <a:srgbClr val="0070C0"/>
            </a:solidFill>
            <a:ln>
              <a:solidFill>
                <a:schemeClr val="tx1"/>
              </a:solidFill>
            </a:ln>
            <a:effectLst/>
          </c:spPr>
          <c:invertIfNegative val="0"/>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Plan1!$E$2:$E$17</c:f>
              <c:numCache>
                <c:formatCode>#,##0</c:formatCode>
                <c:ptCount val="15"/>
                <c:pt idx="0">
                  <c:v>9.8273200000000003</c:v>
                </c:pt>
                <c:pt idx="1">
                  <c:v>15.642894</c:v>
                </c:pt>
                <c:pt idx="2">
                  <c:v>14.665993</c:v>
                </c:pt>
                <c:pt idx="3">
                  <c:v>14.37135</c:v>
                </c:pt>
                <c:pt idx="4">
                  <c:v>16.307064</c:v>
                </c:pt>
                <c:pt idx="5">
                  <c:v>18.215717999999999</c:v>
                </c:pt>
                <c:pt idx="6">
                  <c:v>14.332592</c:v>
                </c:pt>
                <c:pt idx="7">
                  <c:v>9.3842189999999999</c:v>
                </c:pt>
                <c:pt idx="8">
                  <c:v>11.12472</c:v>
                </c:pt>
                <c:pt idx="9">
                  <c:v>7.99568294</c:v>
                </c:pt>
                <c:pt idx="10">
                  <c:v>5.2372690200000003</c:v>
                </c:pt>
                <c:pt idx="11">
                  <c:v>4.4213573499999992</c:v>
                </c:pt>
                <c:pt idx="12">
                  <c:v>5.7794030199999993</c:v>
                </c:pt>
                <c:pt idx="13">
                  <c:v>5.8098141099999996</c:v>
                </c:pt>
                <c:pt idx="14">
                  <c:v>6.3896879733333334</c:v>
                </c:pt>
              </c:numCache>
            </c:numRef>
          </c:val>
        </c:ser>
        <c:dLbls>
          <c:showLegendKey val="0"/>
          <c:showVal val="0"/>
          <c:showCatName val="0"/>
          <c:showSerName val="0"/>
          <c:showPercent val="0"/>
          <c:showBubbleSize val="0"/>
        </c:dLbls>
        <c:gapWidth val="50"/>
        <c:overlap val="100"/>
        <c:axId val="343493960"/>
        <c:axId val="343486512"/>
      </c:barChart>
      <c:lineChart>
        <c:grouping val="standard"/>
        <c:varyColors val="0"/>
        <c:ser>
          <c:idx val="4"/>
          <c:order val="4"/>
          <c:tx>
            <c:strRef>
              <c:f>Plan1!$F$1</c:f>
              <c:strCache>
                <c:ptCount val="1"/>
                <c:pt idx="0">
                  <c:v>TOTAL</c:v>
                </c:pt>
              </c:strCache>
            </c:strRef>
          </c:tx>
          <c:spPr>
            <a:ln w="28575" cap="rnd">
              <a:noFill/>
              <a:round/>
            </a:ln>
            <a:effectLst/>
          </c:spPr>
          <c:marker>
            <c:symbol val="none"/>
          </c:marker>
          <c:dLbls>
            <c:dLbl>
              <c:idx val="11"/>
              <c:layout>
                <c:manualLayout>
                  <c:x val="-4.1765102143125704E-2"/>
                  <c:y val="-0.14338546971954858"/>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Simplon BP Regular" pitchFamily="2" charset="0"/>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Plan1!$F$2:$F$17</c:f>
              <c:numCache>
                <c:formatCode>#,##0</c:formatCode>
                <c:ptCount val="15"/>
                <c:pt idx="0">
                  <c:v>50.678175143457402</c:v>
                </c:pt>
                <c:pt idx="1">
                  <c:v>49.361828435191406</c:v>
                </c:pt>
                <c:pt idx="2">
                  <c:v>39.522657087006898</c:v>
                </c:pt>
                <c:pt idx="3">
                  <c:v>32.125624954239576</c:v>
                </c:pt>
                <c:pt idx="4">
                  <c:v>33.919438997398686</c:v>
                </c:pt>
                <c:pt idx="5">
                  <c:v>33.966734121266512</c:v>
                </c:pt>
                <c:pt idx="6">
                  <c:v>25.407111374804867</c:v>
                </c:pt>
                <c:pt idx="7">
                  <c:v>21.621807164549999</c:v>
                </c:pt>
                <c:pt idx="8">
                  <c:v>25.934123485214108</c:v>
                </c:pt>
                <c:pt idx="9">
                  <c:v>25.024928002541746</c:v>
                </c:pt>
                <c:pt idx="10">
                  <c:v>15.297929569729709</c:v>
                </c:pt>
                <c:pt idx="11">
                  <c:v>13.22034388272521</c:v>
                </c:pt>
                <c:pt idx="12">
                  <c:v>13.557225329397927</c:v>
                </c:pt>
                <c:pt idx="13">
                  <c:v>12.691917416146106</c:v>
                </c:pt>
                <c:pt idx="14">
                  <c:v>13.286595033575589</c:v>
                </c:pt>
              </c:numCache>
            </c:numRef>
          </c:val>
          <c:smooth val="0"/>
        </c:ser>
        <c:ser>
          <c:idx val="5"/>
          <c:order val="5"/>
          <c:tx>
            <c:strRef>
              <c:f>Plan1!$F$1</c:f>
              <c:strCache>
                <c:ptCount val="1"/>
                <c:pt idx="0">
                  <c:v>TOTAL</c:v>
                </c:pt>
              </c:strCache>
            </c:strRef>
          </c:tx>
          <c:spPr>
            <a:ln w="19050">
              <a:noFill/>
            </a:ln>
          </c:spPr>
          <c:marker>
            <c:symbol val="none"/>
          </c:marker>
          <c:cat>
            <c:strRef>
              <c:f>Plan1!$A$2:$A$17</c:f>
              <c:strCache>
                <c:ptCount val="15"/>
                <c:pt idx="0">
                  <c:v>2T14</c:v>
                </c:pt>
                <c:pt idx="1">
                  <c:v>3T14</c:v>
                </c:pt>
                <c:pt idx="2">
                  <c:v>4T14</c:v>
                </c:pt>
                <c:pt idx="3">
                  <c:v>1T15</c:v>
                </c:pt>
                <c:pt idx="4">
                  <c:v>2T15</c:v>
                </c:pt>
                <c:pt idx="5">
                  <c:v>3T15</c:v>
                </c:pt>
                <c:pt idx="6">
                  <c:v>4T15</c:v>
                </c:pt>
                <c:pt idx="7">
                  <c:v>1T16</c:v>
                </c:pt>
                <c:pt idx="8">
                  <c:v>2T16</c:v>
                </c:pt>
                <c:pt idx="9">
                  <c:v>3T16</c:v>
                </c:pt>
                <c:pt idx="10">
                  <c:v>4T16</c:v>
                </c:pt>
                <c:pt idx="11">
                  <c:v>1T17</c:v>
                </c:pt>
                <c:pt idx="12">
                  <c:v>2T17</c:v>
                </c:pt>
                <c:pt idx="13">
                  <c:v>3T17</c:v>
                </c:pt>
                <c:pt idx="14">
                  <c:v>4T17</c:v>
                </c:pt>
              </c:strCache>
            </c:strRef>
          </c:cat>
          <c:val>
            <c:numRef>
              <c:f>Plan1!$F$3:$F$16</c:f>
              <c:numCache>
                <c:formatCode>#,##0</c:formatCode>
                <c:ptCount val="14"/>
                <c:pt idx="0">
                  <c:v>50.678175143457402</c:v>
                </c:pt>
                <c:pt idx="1">
                  <c:v>49.361828435191406</c:v>
                </c:pt>
                <c:pt idx="2">
                  <c:v>39.522657087006898</c:v>
                </c:pt>
                <c:pt idx="3">
                  <c:v>32.125624954239576</c:v>
                </c:pt>
                <c:pt idx="4">
                  <c:v>33.919438997398686</c:v>
                </c:pt>
                <c:pt idx="5">
                  <c:v>33.966734121266512</c:v>
                </c:pt>
                <c:pt idx="6">
                  <c:v>25.407111374804867</c:v>
                </c:pt>
                <c:pt idx="7">
                  <c:v>21.621807164549999</c:v>
                </c:pt>
                <c:pt idx="8">
                  <c:v>25.934123485214108</c:v>
                </c:pt>
                <c:pt idx="9">
                  <c:v>25.024928002541746</c:v>
                </c:pt>
                <c:pt idx="10">
                  <c:v>15.297929569729709</c:v>
                </c:pt>
                <c:pt idx="11">
                  <c:v>13.22034388272521</c:v>
                </c:pt>
                <c:pt idx="12">
                  <c:v>13.557225329397927</c:v>
                </c:pt>
                <c:pt idx="13">
                  <c:v>12.691917416146106</c:v>
                </c:pt>
              </c:numCache>
            </c:numRef>
          </c:val>
          <c:smooth val="0"/>
        </c:ser>
        <c:dLbls>
          <c:showLegendKey val="0"/>
          <c:showVal val="0"/>
          <c:showCatName val="0"/>
          <c:showSerName val="0"/>
          <c:showPercent val="0"/>
          <c:showBubbleSize val="0"/>
        </c:dLbls>
        <c:marker val="1"/>
        <c:smooth val="0"/>
        <c:axId val="343493960"/>
        <c:axId val="343486512"/>
      </c:lineChart>
      <c:catAx>
        <c:axId val="343493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pt-BR"/>
          </a:p>
        </c:txPr>
        <c:crossAx val="343486512"/>
        <c:crosses val="autoZero"/>
        <c:auto val="1"/>
        <c:lblAlgn val="ctr"/>
        <c:lblOffset val="100"/>
        <c:tickLblSkip val="1"/>
        <c:noMultiLvlLbl val="0"/>
      </c:catAx>
      <c:valAx>
        <c:axId val="343486512"/>
        <c:scaling>
          <c:orientation val="minMax"/>
        </c:scaling>
        <c:delete val="1"/>
        <c:axPos val="l"/>
        <c:numFmt formatCode="#,##0" sourceLinked="1"/>
        <c:majorTickMark val="none"/>
        <c:minorTickMark val="none"/>
        <c:tickLblPos val="nextTo"/>
        <c:crossAx val="343493960"/>
        <c:crosses val="autoZero"/>
        <c:crossBetween val="between"/>
      </c:valAx>
      <c:spPr>
        <a:noFill/>
        <a:ln>
          <a:noFill/>
        </a:ln>
        <a:effectLst/>
      </c:spPr>
    </c:plotArea>
    <c:legend>
      <c:legendPos val="b"/>
      <c:legendEntry>
        <c:idx val="4"/>
        <c:delete val="1"/>
      </c:legendEntry>
      <c:legendEntry>
        <c:idx val="5"/>
        <c:delete val="1"/>
      </c:legendEntry>
      <c:layout>
        <c:manualLayout>
          <c:xMode val="edge"/>
          <c:yMode val="edge"/>
          <c:x val="0"/>
          <c:y val="0.81224175932019049"/>
          <c:w val="0.99816032710103464"/>
          <c:h val="0.17535798283403162"/>
        </c:manualLayout>
      </c:layout>
      <c:overlay val="0"/>
    </c:legend>
    <c:plotVisOnly val="1"/>
    <c:dispBlanksAs val="gap"/>
    <c:showDLblsOverMax val="0"/>
  </c:chart>
  <c:spPr>
    <a:noFill/>
    <a:ln>
      <a:noFill/>
    </a:ln>
    <a:effectLst/>
  </c:spPr>
  <c:txPr>
    <a:bodyPr/>
    <a:lstStyle/>
    <a:p>
      <a:pPr>
        <a:defRPr>
          <a:latin typeface="Simplon BP Regular" pitchFamily="2" charset="0"/>
        </a:defRPr>
      </a:pPr>
      <a:endParaRPr lang="pt-BR"/>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277400483288141E-2"/>
          <c:y val="0.15685224613994039"/>
          <c:w val="0.96562663980365648"/>
          <c:h val="0.5595074872195418"/>
        </c:manualLayout>
      </c:layout>
      <c:barChart>
        <c:barDir val="col"/>
        <c:grouping val="stacked"/>
        <c:varyColors val="0"/>
        <c:ser>
          <c:idx val="0"/>
          <c:order val="0"/>
          <c:tx>
            <c:strRef>
              <c:f>RESUMO!$C$17</c:f>
              <c:strCache>
                <c:ptCount val="1"/>
                <c:pt idx="0">
                  <c:v>FIXO+TV</c:v>
                </c:pt>
              </c:strCache>
            </c:strRef>
          </c:tx>
          <c:spPr>
            <a:solidFill>
              <a:schemeClr val="bg1"/>
            </a:solidFill>
            <a:ln>
              <a:solidFill>
                <a:sysClr val="windowText" lastClr="000000"/>
              </a:solidFill>
            </a:ln>
            <a:effectLst/>
          </c:spPr>
          <c:invertIfNegative val="0"/>
          <c:cat>
            <c:strRef>
              <c:f>RESUMO!$T$16:$AF$16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RESUMO!$T$17:$AF$17</c:f>
              <c:numCache>
                <c:formatCode>#,##0.0,</c:formatCode>
                <c:ptCount val="13"/>
                <c:pt idx="0">
                  <c:v>2264</c:v>
                </c:pt>
                <c:pt idx="1">
                  <c:v>2838</c:v>
                </c:pt>
                <c:pt idx="2">
                  <c:v>3135</c:v>
                </c:pt>
                <c:pt idx="3">
                  <c:v>3358</c:v>
                </c:pt>
                <c:pt idx="4">
                  <c:v>3565</c:v>
                </c:pt>
                <c:pt idx="5">
                  <c:v>3586</c:v>
                </c:pt>
                <c:pt idx="6">
                  <c:v>4098</c:v>
                </c:pt>
                <c:pt idx="7">
                  <c:v>3009</c:v>
                </c:pt>
                <c:pt idx="8">
                  <c:v>2973</c:v>
                </c:pt>
                <c:pt idx="9">
                  <c:v>3114</c:v>
                </c:pt>
                <c:pt idx="10">
                  <c:v>3051</c:v>
                </c:pt>
                <c:pt idx="11">
                  <c:v>3221</c:v>
                </c:pt>
                <c:pt idx="12">
                  <c:v>4632</c:v>
                </c:pt>
              </c:numCache>
            </c:numRef>
          </c:val>
        </c:ser>
        <c:ser>
          <c:idx val="1"/>
          <c:order val="1"/>
          <c:tx>
            <c:strRef>
              <c:f>RESUMO!$C$18</c:f>
              <c:strCache>
                <c:ptCount val="1"/>
                <c:pt idx="0">
                  <c:v>MOVEL POS</c:v>
                </c:pt>
              </c:strCache>
            </c:strRef>
          </c:tx>
          <c:spPr>
            <a:pattFill prst="pct5">
              <a:fgClr>
                <a:schemeClr val="tx1"/>
              </a:fgClr>
              <a:bgClr>
                <a:schemeClr val="bg1"/>
              </a:bgClr>
            </a:pattFill>
            <a:ln>
              <a:solidFill>
                <a:sysClr val="windowText" lastClr="000000"/>
              </a:solidFill>
            </a:ln>
            <a:effectLst/>
          </c:spPr>
          <c:invertIfNegative val="0"/>
          <c:cat>
            <c:strRef>
              <c:f>RESUMO!$T$16:$AF$16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RESUMO!$T$18:$AF$18</c:f>
              <c:numCache>
                <c:formatCode>#,##0.0,</c:formatCode>
                <c:ptCount val="13"/>
                <c:pt idx="0">
                  <c:v>18644</c:v>
                </c:pt>
                <c:pt idx="1">
                  <c:v>14045</c:v>
                </c:pt>
                <c:pt idx="2">
                  <c:v>15019</c:v>
                </c:pt>
                <c:pt idx="3">
                  <c:v>10428</c:v>
                </c:pt>
                <c:pt idx="4">
                  <c:v>9183</c:v>
                </c:pt>
                <c:pt idx="5">
                  <c:v>13183</c:v>
                </c:pt>
                <c:pt idx="6">
                  <c:v>12843</c:v>
                </c:pt>
                <c:pt idx="7">
                  <c:v>17615</c:v>
                </c:pt>
                <c:pt idx="8">
                  <c:v>17958</c:v>
                </c:pt>
                <c:pt idx="9">
                  <c:v>12829</c:v>
                </c:pt>
                <c:pt idx="10">
                  <c:v>10366</c:v>
                </c:pt>
                <c:pt idx="11">
                  <c:v>14117</c:v>
                </c:pt>
                <c:pt idx="12">
                  <c:v>14144</c:v>
                </c:pt>
              </c:numCache>
            </c:numRef>
          </c:val>
        </c:ser>
        <c:ser>
          <c:idx val="2"/>
          <c:order val="2"/>
          <c:tx>
            <c:strRef>
              <c:f>RESUMO!$C$19</c:f>
              <c:strCache>
                <c:ptCount val="1"/>
                <c:pt idx="0">
                  <c:v>PRE/ OCSF</c:v>
                </c:pt>
              </c:strCache>
            </c:strRef>
          </c:tx>
          <c:spPr>
            <a:pattFill prst="ltUpDiag">
              <a:fgClr>
                <a:schemeClr val="tx1"/>
              </a:fgClr>
              <a:bgClr>
                <a:schemeClr val="bg1"/>
              </a:bgClr>
            </a:pattFill>
            <a:ln>
              <a:solidFill>
                <a:sysClr val="windowText" lastClr="000000"/>
              </a:solidFill>
            </a:ln>
            <a:effectLst/>
          </c:spPr>
          <c:invertIfNegative val="0"/>
          <c:cat>
            <c:strRef>
              <c:f>RESUMO!$T$16:$AF$16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RESUMO!$T$19:$AF$19</c:f>
              <c:numCache>
                <c:formatCode>#,##0.0,</c:formatCode>
                <c:ptCount val="13"/>
                <c:pt idx="0">
                  <c:v>20008</c:v>
                </c:pt>
                <c:pt idx="1">
                  <c:v>17978</c:v>
                </c:pt>
                <c:pt idx="2">
                  <c:v>22309</c:v>
                </c:pt>
                <c:pt idx="3">
                  <c:v>37808</c:v>
                </c:pt>
                <c:pt idx="4">
                  <c:v>16037</c:v>
                </c:pt>
                <c:pt idx="5">
                  <c:v>35580</c:v>
                </c:pt>
                <c:pt idx="6">
                  <c:v>36148</c:v>
                </c:pt>
                <c:pt idx="7">
                  <c:v>27074</c:v>
                </c:pt>
                <c:pt idx="8">
                  <c:v>47305</c:v>
                </c:pt>
                <c:pt idx="9">
                  <c:v>30437</c:v>
                </c:pt>
                <c:pt idx="10">
                  <c:v>31840</c:v>
                </c:pt>
                <c:pt idx="11">
                  <c:v>27455</c:v>
                </c:pt>
                <c:pt idx="12">
                  <c:v>30359</c:v>
                </c:pt>
              </c:numCache>
            </c:numRef>
          </c:val>
        </c:ser>
        <c:ser>
          <c:idx val="4"/>
          <c:order val="4"/>
          <c:tx>
            <c:strRef>
              <c:f>RESUMO!$C$20</c:f>
              <c:strCache>
                <c:ptCount val="1"/>
                <c:pt idx="0">
                  <c:v>NCOI</c:v>
                </c:pt>
              </c:strCache>
            </c:strRef>
          </c:tx>
          <c:spPr>
            <a:pattFill prst="narVert">
              <a:fgClr>
                <a:schemeClr val="tx1"/>
              </a:fgClr>
              <a:bgClr>
                <a:schemeClr val="bg1"/>
              </a:bgClr>
            </a:pattFill>
            <a:ln w="9525">
              <a:solidFill>
                <a:schemeClr val="tx1"/>
              </a:solidFill>
            </a:ln>
          </c:spPr>
          <c:invertIfNegative val="0"/>
          <c:cat>
            <c:strRef>
              <c:f>RESUMO!$T$16:$AF$16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RESUMO!$T$20:$AF$20</c:f>
              <c:numCache>
                <c:formatCode>General</c:formatCode>
                <c:ptCount val="13"/>
                <c:pt idx="9" formatCode="#,##0.0,">
                  <c:v>10200</c:v>
                </c:pt>
                <c:pt idx="10" formatCode="#,##0.0,">
                  <c:v>10116</c:v>
                </c:pt>
                <c:pt idx="11" formatCode="#,##0.0,">
                  <c:v>9753</c:v>
                </c:pt>
                <c:pt idx="12" formatCode="#,##0.0,">
                  <c:v>7878</c:v>
                </c:pt>
              </c:numCache>
            </c:numRef>
          </c:val>
        </c:ser>
        <c:dLbls>
          <c:showLegendKey val="0"/>
          <c:showVal val="0"/>
          <c:showCatName val="0"/>
          <c:showSerName val="0"/>
          <c:showPercent val="0"/>
          <c:showBubbleSize val="0"/>
        </c:dLbls>
        <c:gapWidth val="150"/>
        <c:overlap val="100"/>
        <c:axId val="343487688"/>
        <c:axId val="343488080"/>
      </c:barChart>
      <c:lineChart>
        <c:grouping val="standard"/>
        <c:varyColors val="0"/>
        <c:ser>
          <c:idx val="3"/>
          <c:order val="3"/>
          <c:spPr>
            <a:ln>
              <a:noFill/>
            </a:ln>
          </c:spPr>
          <c:marker>
            <c:symbol val="none"/>
          </c:marker>
          <c:dLbls>
            <c:numFmt formatCode="#,###," sourceLinked="0"/>
            <c:spPr>
              <a:noFill/>
              <a:ln>
                <a:noFill/>
              </a:ln>
              <a:effectLst/>
            </c:spPr>
            <c:txPr>
              <a:bodyPr wrap="square" lIns="38100" tIns="19050" rIns="38100" bIns="19050" anchor="ctr">
                <a:spAutoFit/>
              </a:bodyPr>
              <a:lstStyle/>
              <a:p>
                <a:pPr>
                  <a:defRPr sz="1400" b="1"/>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RESUMO!$T$16:$AF$16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RESUMO!$T$21:$AF$21</c:f>
              <c:numCache>
                <c:formatCode>#,##0.0,</c:formatCode>
                <c:ptCount val="13"/>
                <c:pt idx="0">
                  <c:v>40916</c:v>
                </c:pt>
                <c:pt idx="1">
                  <c:v>34861</c:v>
                </c:pt>
                <c:pt idx="2">
                  <c:v>40463</c:v>
                </c:pt>
                <c:pt idx="3">
                  <c:v>51594</c:v>
                </c:pt>
                <c:pt idx="4">
                  <c:v>28785</c:v>
                </c:pt>
                <c:pt idx="5">
                  <c:v>52349</c:v>
                </c:pt>
                <c:pt idx="6">
                  <c:v>53089</c:v>
                </c:pt>
                <c:pt idx="7">
                  <c:v>47698</c:v>
                </c:pt>
                <c:pt idx="8">
                  <c:v>68236</c:v>
                </c:pt>
                <c:pt idx="9">
                  <c:v>56580</c:v>
                </c:pt>
                <c:pt idx="10">
                  <c:v>55373</c:v>
                </c:pt>
                <c:pt idx="11">
                  <c:v>54546</c:v>
                </c:pt>
                <c:pt idx="12">
                  <c:v>57013</c:v>
                </c:pt>
              </c:numCache>
            </c:numRef>
          </c:val>
          <c:smooth val="0"/>
        </c:ser>
        <c:dLbls>
          <c:showLegendKey val="0"/>
          <c:showVal val="0"/>
          <c:showCatName val="0"/>
          <c:showSerName val="0"/>
          <c:showPercent val="0"/>
          <c:showBubbleSize val="0"/>
        </c:dLbls>
        <c:marker val="1"/>
        <c:smooth val="0"/>
        <c:axId val="343491608"/>
        <c:axId val="343491216"/>
      </c:lineChart>
      <c:catAx>
        <c:axId val="343487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implon BP Bold" pitchFamily="2" charset="0"/>
                <a:ea typeface="+mn-ea"/>
                <a:cs typeface="+mn-cs"/>
              </a:defRPr>
            </a:pPr>
            <a:endParaRPr lang="pt-BR"/>
          </a:p>
        </c:txPr>
        <c:crossAx val="343488080"/>
        <c:crosses val="autoZero"/>
        <c:auto val="1"/>
        <c:lblAlgn val="ctr"/>
        <c:lblOffset val="100"/>
        <c:noMultiLvlLbl val="0"/>
      </c:catAx>
      <c:valAx>
        <c:axId val="343488080"/>
        <c:scaling>
          <c:orientation val="minMax"/>
        </c:scaling>
        <c:delete val="1"/>
        <c:axPos val="l"/>
        <c:numFmt formatCode="#,##0.0," sourceLinked="1"/>
        <c:majorTickMark val="none"/>
        <c:minorTickMark val="none"/>
        <c:tickLblPos val="nextTo"/>
        <c:crossAx val="343487688"/>
        <c:crosses val="autoZero"/>
        <c:crossBetween val="between"/>
      </c:valAx>
      <c:valAx>
        <c:axId val="343491216"/>
        <c:scaling>
          <c:orientation val="minMax"/>
        </c:scaling>
        <c:delete val="1"/>
        <c:axPos val="r"/>
        <c:numFmt formatCode="#,##0.0," sourceLinked="1"/>
        <c:majorTickMark val="out"/>
        <c:minorTickMark val="none"/>
        <c:tickLblPos val="nextTo"/>
        <c:crossAx val="343491608"/>
        <c:crosses val="max"/>
        <c:crossBetween val="between"/>
      </c:valAx>
      <c:catAx>
        <c:axId val="343491608"/>
        <c:scaling>
          <c:orientation val="minMax"/>
        </c:scaling>
        <c:delete val="1"/>
        <c:axPos val="b"/>
        <c:numFmt formatCode="General" sourceLinked="1"/>
        <c:majorTickMark val="out"/>
        <c:minorTickMark val="none"/>
        <c:tickLblPos val="nextTo"/>
        <c:crossAx val="343491216"/>
        <c:crosses val="autoZero"/>
        <c:auto val="1"/>
        <c:lblAlgn val="ctr"/>
        <c:lblOffset val="100"/>
        <c:noMultiLvlLbl val="0"/>
      </c:catAx>
      <c:spPr>
        <a:noFill/>
        <a:ln>
          <a:noFill/>
        </a:ln>
        <a:effectLst/>
      </c:spPr>
    </c:plotArea>
    <c:legend>
      <c:legendPos val="b"/>
      <c:legendEntry>
        <c:idx val="2"/>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implon BP Regular" pitchFamily="2" charset="0"/>
                <a:ea typeface="+mn-ea"/>
                <a:cs typeface="+mn-cs"/>
              </a:defRPr>
            </a:pPr>
            <a:endParaRPr lang="pt-BR"/>
          </a:p>
        </c:txPr>
      </c:legendEntry>
      <c:legendEntry>
        <c:idx val="4"/>
        <c:delete val="1"/>
      </c:legendEntry>
      <c:layout>
        <c:manualLayout>
          <c:xMode val="edge"/>
          <c:yMode val="edge"/>
          <c:x val="2.8086574074074069E-2"/>
          <c:y val="0.86824271079590232"/>
          <c:w val="0.92763773148148132"/>
          <c:h val="0.1305591353322481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implon BP Regular" pitchFamily="2" charset="0"/>
              <a:ea typeface="+mn-ea"/>
              <a:cs typeface="+mn-cs"/>
            </a:defRPr>
          </a:pPr>
          <a:endParaRPr lang="pt-BR"/>
        </a:p>
      </c:txPr>
    </c:legend>
    <c:plotVisOnly val="1"/>
    <c:dispBlanksAs val="gap"/>
    <c:showDLblsOverMax val="0"/>
  </c:chart>
  <c:spPr>
    <a:solidFill>
      <a:schemeClr val="bg1"/>
    </a:solidFill>
    <a:ln w="9525" cap="flat" cmpd="sng" algn="ctr">
      <a:noFill/>
      <a:round/>
    </a:ln>
    <a:effectLst/>
  </c:spPr>
  <c:txPr>
    <a:bodyPr/>
    <a:lstStyle/>
    <a:p>
      <a:pPr>
        <a:defRPr>
          <a:latin typeface="Simplon BP Bold" pitchFamily="2" charset="0"/>
        </a:defRPr>
      </a:pPr>
      <a:endParaRPr lang="pt-B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10192475940508E-2"/>
          <c:y val="0.2390008831834409"/>
          <c:w val="0.85052415651945756"/>
          <c:h val="0.49726368284259259"/>
        </c:manualLayout>
      </c:layout>
      <c:barChart>
        <c:barDir val="col"/>
        <c:grouping val="stacked"/>
        <c:varyColors val="0"/>
        <c:ser>
          <c:idx val="0"/>
          <c:order val="0"/>
          <c:tx>
            <c:strRef>
              <c:f>Plan1!$E$27</c:f>
              <c:strCache>
                <c:ptCount val="1"/>
                <c:pt idx="0">
                  <c:v>NCOI</c:v>
                </c:pt>
              </c:strCache>
            </c:strRef>
          </c:tx>
          <c:spPr>
            <a:solidFill>
              <a:schemeClr val="bg1"/>
            </a:solidFill>
            <a:ln>
              <a:solidFill>
                <a:sysClr val="windowText" lastClr="000000"/>
              </a:solidFill>
            </a:ln>
            <a:effectLst/>
          </c:spPr>
          <c:invertIfNegative val="0"/>
          <c:cat>
            <c:strRef>
              <c:f>Plan1!$V$26:$AH$26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Plan1!$V$27:$AH$27</c:f>
              <c:numCache>
                <c:formatCode>0.0</c:formatCode>
                <c:ptCount val="13"/>
                <c:pt idx="0">
                  <c:v>6.893779700043396</c:v>
                </c:pt>
                <c:pt idx="1">
                  <c:v>7.830257368309046</c:v>
                </c:pt>
                <c:pt idx="2">
                  <c:v>6.7842978116151276</c:v>
                </c:pt>
                <c:pt idx="3">
                  <c:v>9.2970667107301459</c:v>
                </c:pt>
                <c:pt idx="4">
                  <c:v>7.5853786562127636</c:v>
                </c:pt>
                <c:pt idx="5">
                  <c:v>9.9113555033692471</c:v>
                </c:pt>
                <c:pt idx="6">
                  <c:v>9.2501441723286142</c:v>
                </c:pt>
                <c:pt idx="7">
                  <c:v>10.874643985907603</c:v>
                </c:pt>
                <c:pt idx="8">
                  <c:v>12.93838195745008</c:v>
                </c:pt>
                <c:pt idx="9">
                  <c:v>12.900553607109396</c:v>
                </c:pt>
                <c:pt idx="10">
                  <c:v>12.632966853977923</c:v>
                </c:pt>
                <c:pt idx="11">
                  <c:v>11.94974258027912</c:v>
                </c:pt>
                <c:pt idx="12">
                  <c:v>10.037914573287257</c:v>
                </c:pt>
              </c:numCache>
            </c:numRef>
          </c:val>
        </c:ser>
        <c:ser>
          <c:idx val="2"/>
          <c:order val="1"/>
          <c:tx>
            <c:strRef>
              <c:f>Plan1!$E$28</c:f>
              <c:strCache>
                <c:ptCount val="1"/>
                <c:pt idx="0">
                  <c:v>Divergência</c:v>
                </c:pt>
              </c:strCache>
            </c:strRef>
          </c:tx>
          <c:spPr>
            <a:pattFill prst="ltUpDiag">
              <a:fgClr>
                <a:schemeClr val="tx1"/>
              </a:fgClr>
              <a:bgClr>
                <a:schemeClr val="bg1"/>
              </a:bgClr>
            </a:pattFill>
            <a:ln>
              <a:solidFill>
                <a:sysClr val="windowText" lastClr="000000"/>
              </a:solidFill>
            </a:ln>
            <a:effectLst/>
          </c:spPr>
          <c:invertIfNegative val="0"/>
          <c:cat>
            <c:strRef>
              <c:f>Plan1!$V$26:$AH$26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Plan1!$V$28:$AH$28</c:f>
              <c:numCache>
                <c:formatCode>0.0</c:formatCode>
                <c:ptCount val="13"/>
                <c:pt idx="0">
                  <c:v>3.0889651076559921</c:v>
                </c:pt>
                <c:pt idx="1">
                  <c:v>3.7449487260741456</c:v>
                </c:pt>
                <c:pt idx="2">
                  <c:v>3.5713885567886301</c:v>
                </c:pt>
                <c:pt idx="3">
                  <c:v>5.1144842533970296</c:v>
                </c:pt>
                <c:pt idx="4">
                  <c:v>3.9842052077871597</c:v>
                </c:pt>
                <c:pt idx="5">
                  <c:v>5.7999298981027181</c:v>
                </c:pt>
                <c:pt idx="6">
                  <c:v>5.0114570389768236</c:v>
                </c:pt>
                <c:pt idx="7">
                  <c:v>4.8460522988948291</c:v>
                </c:pt>
                <c:pt idx="8">
                  <c:v>4.8443548247707842</c:v>
                </c:pt>
                <c:pt idx="9">
                  <c:v>4.3700458861409537</c:v>
                </c:pt>
                <c:pt idx="10">
                  <c:v>4.2680029979610046</c:v>
                </c:pt>
                <c:pt idx="11">
                  <c:v>4.2061073313435182</c:v>
                </c:pt>
                <c:pt idx="12">
                  <c:v>4.2315636905744132</c:v>
                </c:pt>
              </c:numCache>
            </c:numRef>
          </c:val>
        </c:ser>
        <c:dLbls>
          <c:showLegendKey val="0"/>
          <c:showVal val="0"/>
          <c:showCatName val="0"/>
          <c:showSerName val="0"/>
          <c:showPercent val="0"/>
          <c:showBubbleSize val="0"/>
        </c:dLbls>
        <c:gapWidth val="80"/>
        <c:overlap val="100"/>
        <c:axId val="339029328"/>
        <c:axId val="345254208"/>
      </c:barChart>
      <c:lineChart>
        <c:grouping val="standard"/>
        <c:varyColors val="0"/>
        <c:ser>
          <c:idx val="3"/>
          <c:order val="2"/>
          <c:tx>
            <c:strRef>
              <c:f>Plan1!$E$29</c:f>
              <c:strCache>
                <c:ptCount val="1"/>
                <c:pt idx="0">
                  <c:v>Total</c:v>
                </c:pt>
              </c:strCache>
            </c:strRef>
          </c:tx>
          <c:spPr>
            <a:ln w="28575" cap="rnd">
              <a:noFill/>
              <a:round/>
            </a:ln>
            <a:effectLst/>
          </c:spPr>
          <c:marker>
            <c:symbol val="none"/>
          </c:marker>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Simplon BP Bold" pitchFamily="2" charset="0"/>
                    <a:ea typeface="+mn-ea"/>
                    <a:cs typeface="+mn-cs"/>
                  </a:defRPr>
                </a:pPr>
                <a:endParaRPr lang="pt-B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Plan1!$V$26:$AH$26</c:f>
              <c:strCache>
                <c:ptCount val="13"/>
                <c:pt idx="0">
                  <c:v>D</c:v>
                </c:pt>
                <c:pt idx="1">
                  <c:v>J</c:v>
                </c:pt>
                <c:pt idx="2">
                  <c:v>F</c:v>
                </c:pt>
                <c:pt idx="3">
                  <c:v>M</c:v>
                </c:pt>
                <c:pt idx="4">
                  <c:v>A</c:v>
                </c:pt>
                <c:pt idx="5">
                  <c:v>M</c:v>
                </c:pt>
                <c:pt idx="6">
                  <c:v>J</c:v>
                </c:pt>
                <c:pt idx="7">
                  <c:v>J</c:v>
                </c:pt>
                <c:pt idx="8">
                  <c:v>A</c:v>
                </c:pt>
                <c:pt idx="9">
                  <c:v>S</c:v>
                </c:pt>
                <c:pt idx="10">
                  <c:v>O</c:v>
                </c:pt>
                <c:pt idx="11">
                  <c:v>N</c:v>
                </c:pt>
                <c:pt idx="12">
                  <c:v>D</c:v>
                </c:pt>
              </c:strCache>
            </c:strRef>
          </c:cat>
          <c:val>
            <c:numRef>
              <c:f>Plan1!$V$29:$AH$29</c:f>
              <c:numCache>
                <c:formatCode>0</c:formatCode>
                <c:ptCount val="13"/>
                <c:pt idx="0">
                  <c:v>9.9827448076993885</c:v>
                </c:pt>
                <c:pt idx="1">
                  <c:v>11.575206094383191</c:v>
                </c:pt>
                <c:pt idx="2">
                  <c:v>10.355686368403758</c:v>
                </c:pt>
                <c:pt idx="3">
                  <c:v>14.411550964127176</c:v>
                </c:pt>
                <c:pt idx="4">
                  <c:v>11.569583863999924</c:v>
                </c:pt>
                <c:pt idx="5">
                  <c:v>15.711285401471965</c:v>
                </c:pt>
                <c:pt idx="6">
                  <c:v>14.261601211305438</c:v>
                </c:pt>
                <c:pt idx="7">
                  <c:v>15.720696284802433</c:v>
                </c:pt>
                <c:pt idx="8">
                  <c:v>17.782736782220866</c:v>
                </c:pt>
                <c:pt idx="9">
                  <c:v>17.270599493250351</c:v>
                </c:pt>
                <c:pt idx="10">
                  <c:v>16.900969851938928</c:v>
                </c:pt>
                <c:pt idx="11">
                  <c:v>16.155849911622639</c:v>
                </c:pt>
                <c:pt idx="12">
                  <c:v>14.26947826386167</c:v>
                </c:pt>
              </c:numCache>
            </c:numRef>
          </c:val>
          <c:smooth val="0"/>
        </c:ser>
        <c:dLbls>
          <c:showLegendKey val="0"/>
          <c:showVal val="0"/>
          <c:showCatName val="0"/>
          <c:showSerName val="0"/>
          <c:showPercent val="0"/>
          <c:showBubbleSize val="0"/>
        </c:dLbls>
        <c:marker val="1"/>
        <c:smooth val="0"/>
        <c:axId val="339029328"/>
        <c:axId val="345254208"/>
      </c:lineChart>
      <c:catAx>
        <c:axId val="339029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implon BP Bold" pitchFamily="2" charset="0"/>
                <a:ea typeface="+mn-ea"/>
                <a:cs typeface="+mn-cs"/>
              </a:defRPr>
            </a:pPr>
            <a:endParaRPr lang="pt-BR"/>
          </a:p>
        </c:txPr>
        <c:crossAx val="345254208"/>
        <c:crosses val="autoZero"/>
        <c:auto val="1"/>
        <c:lblAlgn val="ctr"/>
        <c:lblOffset val="100"/>
        <c:noMultiLvlLbl val="0"/>
      </c:catAx>
      <c:valAx>
        <c:axId val="345254208"/>
        <c:scaling>
          <c:orientation val="minMax"/>
        </c:scaling>
        <c:delete val="1"/>
        <c:axPos val="l"/>
        <c:numFmt formatCode="0.0" sourceLinked="1"/>
        <c:majorTickMark val="none"/>
        <c:minorTickMark val="none"/>
        <c:tickLblPos val="nextTo"/>
        <c:crossAx val="339029328"/>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Simplon BP Bold" pitchFamily="2" charset="0"/>
        </a:defRPr>
      </a:pPr>
      <a:endParaRPr lang="pt-B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'gráfico (2)'!$B$145</c:f>
              <c:strCache>
                <c:ptCount val="1"/>
                <c:pt idx="0">
                  <c:v>Erro de Venda</c:v>
                </c:pt>
              </c:strCache>
            </c:strRef>
          </c:tx>
          <c:spPr>
            <a:solidFill>
              <a:schemeClr val="accent4">
                <a:shade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'gráfico (2)'!$C$137:$L$137</c:f>
              <c:strCache>
                <c:ptCount val="10"/>
                <c:pt idx="0">
                  <c:v>J</c:v>
                </c:pt>
                <c:pt idx="1">
                  <c:v>F</c:v>
                </c:pt>
                <c:pt idx="2">
                  <c:v>M</c:v>
                </c:pt>
                <c:pt idx="3">
                  <c:v>A</c:v>
                </c:pt>
                <c:pt idx="4">
                  <c:v>M</c:v>
                </c:pt>
                <c:pt idx="5">
                  <c:v>J</c:v>
                </c:pt>
                <c:pt idx="6">
                  <c:v>J</c:v>
                </c:pt>
                <c:pt idx="7">
                  <c:v>A</c:v>
                </c:pt>
                <c:pt idx="8">
                  <c:v>S</c:v>
                </c:pt>
                <c:pt idx="9">
                  <c:v>O</c:v>
                </c:pt>
              </c:strCache>
            </c:strRef>
          </c:cat>
          <c:val>
            <c:numRef>
              <c:f>'gráfico (2)'!$C$145:$L$145</c:f>
              <c:numCache>
                <c:formatCode>0%</c:formatCode>
                <c:ptCount val="10"/>
                <c:pt idx="0">
                  <c:v>0.5655071740486588</c:v>
                </c:pt>
                <c:pt idx="1">
                  <c:v>0.58332520891364903</c:v>
                </c:pt>
                <c:pt idx="2">
                  <c:v>0.49575335120643427</c:v>
                </c:pt>
                <c:pt idx="3">
                  <c:v>0.50610644876325084</c:v>
                </c:pt>
                <c:pt idx="4">
                  <c:v>0.51277170974370068</c:v>
                </c:pt>
                <c:pt idx="5">
                  <c:v>0.58103523270987378</c:v>
                </c:pt>
                <c:pt idx="6">
                  <c:v>0.50202889313787968</c:v>
                </c:pt>
                <c:pt idx="7">
                  <c:v>0.47665444919568312</c:v>
                </c:pt>
                <c:pt idx="8">
                  <c:v>0.45766744631086537</c:v>
                </c:pt>
                <c:pt idx="9">
                  <c:v>0.50112470738454984</c:v>
                </c:pt>
              </c:numCache>
            </c:numRef>
          </c:val>
        </c:ser>
        <c:ser>
          <c:idx val="1"/>
          <c:order val="1"/>
          <c:tx>
            <c:strRef>
              <c:f>'gráfico (2)'!$B$146</c:f>
              <c:strCache>
                <c:ptCount val="1"/>
                <c:pt idx="0">
                  <c:v>Subscrição</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'gráfico (2)'!$C$137:$L$137</c:f>
              <c:strCache>
                <c:ptCount val="10"/>
                <c:pt idx="0">
                  <c:v>J</c:v>
                </c:pt>
                <c:pt idx="1">
                  <c:v>F</c:v>
                </c:pt>
                <c:pt idx="2">
                  <c:v>M</c:v>
                </c:pt>
                <c:pt idx="3">
                  <c:v>A</c:v>
                </c:pt>
                <c:pt idx="4">
                  <c:v>M</c:v>
                </c:pt>
                <c:pt idx="5">
                  <c:v>J</c:v>
                </c:pt>
                <c:pt idx="6">
                  <c:v>J</c:v>
                </c:pt>
                <c:pt idx="7">
                  <c:v>A</c:v>
                </c:pt>
                <c:pt idx="8">
                  <c:v>S</c:v>
                </c:pt>
                <c:pt idx="9">
                  <c:v>O</c:v>
                </c:pt>
              </c:strCache>
            </c:strRef>
          </c:cat>
          <c:val>
            <c:numRef>
              <c:f>'gráfico (2)'!$C$146:$L$146</c:f>
              <c:numCache>
                <c:formatCode>0%</c:formatCode>
                <c:ptCount val="10"/>
                <c:pt idx="0">
                  <c:v>0.39978540237055521</c:v>
                </c:pt>
                <c:pt idx="1">
                  <c:v>0.37375348189415042</c:v>
                </c:pt>
                <c:pt idx="2">
                  <c:v>0.46603753351206434</c:v>
                </c:pt>
                <c:pt idx="3">
                  <c:v>0.36686837455830396</c:v>
                </c:pt>
                <c:pt idx="4">
                  <c:v>0.29569806423704986</c:v>
                </c:pt>
                <c:pt idx="5">
                  <c:v>0.2805611135276207</c:v>
                </c:pt>
                <c:pt idx="6">
                  <c:v>0.37041852560016991</c:v>
                </c:pt>
                <c:pt idx="7">
                  <c:v>0.36913459580533498</c:v>
                </c:pt>
                <c:pt idx="8">
                  <c:v>0.37652136933871994</c:v>
                </c:pt>
                <c:pt idx="9">
                  <c:v>0.37346031070440527</c:v>
                </c:pt>
              </c:numCache>
            </c:numRef>
          </c:val>
        </c:ser>
        <c:ser>
          <c:idx val="2"/>
          <c:order val="2"/>
          <c:tx>
            <c:strRef>
              <c:f>'gráfico (2)'!$B$147</c:f>
              <c:strCache>
                <c:ptCount val="1"/>
                <c:pt idx="0">
                  <c:v>Venda Forçada</c:v>
                </c:pt>
              </c:strCache>
            </c:strRef>
          </c:tx>
          <c:spPr>
            <a:solidFill>
              <a:schemeClr val="accent4">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'gráfico (2)'!$C$137:$L$137</c:f>
              <c:strCache>
                <c:ptCount val="10"/>
                <c:pt idx="0">
                  <c:v>J</c:v>
                </c:pt>
                <c:pt idx="1">
                  <c:v>F</c:v>
                </c:pt>
                <c:pt idx="2">
                  <c:v>M</c:v>
                </c:pt>
                <c:pt idx="3">
                  <c:v>A</c:v>
                </c:pt>
                <c:pt idx="4">
                  <c:v>M</c:v>
                </c:pt>
                <c:pt idx="5">
                  <c:v>J</c:v>
                </c:pt>
                <c:pt idx="6">
                  <c:v>J</c:v>
                </c:pt>
                <c:pt idx="7">
                  <c:v>A</c:v>
                </c:pt>
                <c:pt idx="8">
                  <c:v>S</c:v>
                </c:pt>
                <c:pt idx="9">
                  <c:v>O</c:v>
                </c:pt>
              </c:strCache>
            </c:strRef>
          </c:cat>
          <c:val>
            <c:numRef>
              <c:f>'gráfico (2)'!$C$147:$L$147</c:f>
              <c:numCache>
                <c:formatCode>0%</c:formatCode>
                <c:ptCount val="10"/>
                <c:pt idx="0">
                  <c:v>3.4707423580786025E-2</c:v>
                </c:pt>
                <c:pt idx="1">
                  <c:v>4.2921309192200566E-2</c:v>
                </c:pt>
                <c:pt idx="2">
                  <c:v>3.8209115281501345E-2</c:v>
                </c:pt>
                <c:pt idx="3">
                  <c:v>0.12702517667844523</c:v>
                </c:pt>
                <c:pt idx="4">
                  <c:v>0.19153022601924949</c:v>
                </c:pt>
                <c:pt idx="5">
                  <c:v>0.13840365376250544</c:v>
                </c:pt>
                <c:pt idx="6">
                  <c:v>0.12755258126195027</c:v>
                </c:pt>
                <c:pt idx="7">
                  <c:v>0.15421095499898185</c:v>
                </c:pt>
                <c:pt idx="8">
                  <c:v>0.16581118435041461</c:v>
                </c:pt>
                <c:pt idx="9">
                  <c:v>0.12541498191104491</c:v>
                </c:pt>
              </c:numCache>
            </c:numRef>
          </c:val>
        </c:ser>
        <c:dLbls>
          <c:showLegendKey val="0"/>
          <c:showVal val="1"/>
          <c:showCatName val="0"/>
          <c:showSerName val="0"/>
          <c:showPercent val="0"/>
          <c:showBubbleSize val="0"/>
        </c:dLbls>
        <c:gapWidth val="34"/>
        <c:overlap val="100"/>
        <c:axId val="353549544"/>
        <c:axId val="353550328"/>
      </c:barChart>
      <c:catAx>
        <c:axId val="353549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pt-BR"/>
          </a:p>
        </c:txPr>
        <c:crossAx val="353550328"/>
        <c:crosses val="autoZero"/>
        <c:auto val="1"/>
        <c:lblAlgn val="ctr"/>
        <c:lblOffset val="100"/>
        <c:noMultiLvlLbl val="0"/>
      </c:catAx>
      <c:valAx>
        <c:axId val="353550328"/>
        <c:scaling>
          <c:orientation val="minMax"/>
        </c:scaling>
        <c:delete val="1"/>
        <c:axPos val="l"/>
        <c:numFmt formatCode="0%" sourceLinked="1"/>
        <c:majorTickMark val="none"/>
        <c:minorTickMark val="none"/>
        <c:tickLblPos val="nextTo"/>
        <c:crossAx val="35354954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solidFill>
      <a:schemeClr val="bg1"/>
    </a:solidFill>
    <a:ln w="9525" cap="flat" cmpd="sng" algn="ctr">
      <a:noFill/>
      <a:round/>
    </a:ln>
    <a:effectLst/>
  </c:spPr>
  <c:txPr>
    <a:bodyPr/>
    <a:lstStyle/>
    <a:p>
      <a:pPr>
        <a:defRPr/>
      </a:pPr>
      <a:endParaRPr lang="pt-B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[VOIP - Planilha de Pendências v20160215.xlsx]Gráficos!Tabela dinâmica5</c:name>
    <c:fmtId val="-1"/>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US" sz="1100" dirty="0" err="1"/>
              <a:t>Pendências</a:t>
            </a:r>
            <a:r>
              <a:rPr lang="en-US" sz="1100" dirty="0"/>
              <a:t> </a:t>
            </a:r>
            <a:r>
              <a:rPr lang="en-US" sz="1100" dirty="0" err="1"/>
              <a:t>abertas</a:t>
            </a:r>
            <a:r>
              <a:rPr lang="en-US" sz="1100" baseline="0" dirty="0"/>
              <a:t> </a:t>
            </a:r>
            <a:r>
              <a:rPr lang="en-US" sz="1100" baseline="0" dirty="0" err="1"/>
              <a:t>por</a:t>
            </a:r>
            <a:r>
              <a:rPr lang="en-US" sz="1100" baseline="0" dirty="0"/>
              <a:t> </a:t>
            </a:r>
            <a:r>
              <a:rPr lang="en-US" sz="1100" baseline="0" dirty="0" err="1"/>
              <a:t>Projeto</a:t>
            </a:r>
            <a:endParaRPr lang="en-US" sz="1100" baseline="0" dirty="0"/>
          </a:p>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en-US" sz="1000" b="1" i="0" baseline="0" dirty="0" err="1">
                <a:effectLst/>
              </a:rPr>
              <a:t>Posição</a:t>
            </a:r>
            <a:r>
              <a:rPr lang="en-US" sz="1000" b="1" i="0" baseline="0" dirty="0">
                <a:effectLst/>
              </a:rPr>
              <a:t> </a:t>
            </a:r>
            <a:r>
              <a:rPr lang="en-US" sz="1000" b="1" i="0" baseline="0" dirty="0" err="1">
                <a:effectLst/>
              </a:rPr>
              <a:t>em</a:t>
            </a:r>
            <a:r>
              <a:rPr lang="en-US" sz="1000" b="1" i="0" baseline="0" dirty="0">
                <a:effectLst/>
              </a:rPr>
              <a:t> 15/02/16</a:t>
            </a:r>
            <a:endParaRPr lang="pt-BR" sz="1000" dirty="0">
              <a:effectLst/>
            </a:endParaRPr>
          </a:p>
        </c:rich>
      </c:tx>
      <c:overlay val="0"/>
    </c:title>
    <c:autoTitleDeleted val="0"/>
    <c:pivotFmts>
      <c:pivotFmt>
        <c:idx val="0"/>
        <c:marker>
          <c:symbol val="none"/>
        </c:marker>
        <c:dLbl>
          <c:idx val="0"/>
          <c:spPr/>
          <c:txPr>
            <a:bodyPr/>
            <a:lstStyle/>
            <a:p>
              <a:pPr>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
        <c:spPr>
          <a:solidFill>
            <a:schemeClr val="bg2">
              <a:lumMod val="50000"/>
            </a:schemeClr>
          </a:solidFill>
        </c:spPr>
      </c:pivotFmt>
      <c:pivotFmt>
        <c:idx val="2"/>
        <c:marker>
          <c:symbol val="none"/>
        </c:marker>
        <c:dLbl>
          <c:idx val="0"/>
          <c:spPr/>
          <c:txPr>
            <a:bodyPr/>
            <a:lstStyle/>
            <a:p>
              <a:pPr>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3"/>
        <c:marker>
          <c:symbol val="none"/>
        </c:marker>
        <c:dLbl>
          <c:idx val="0"/>
          <c:spPr/>
          <c:txPr>
            <a:bodyPr/>
            <a:lstStyle/>
            <a:p>
              <a:pPr>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pieChart>
        <c:varyColors val="1"/>
        <c:ser>
          <c:idx val="0"/>
          <c:order val="0"/>
          <c:tx>
            <c:strRef>
              <c:f>Gráficos!$B$60</c:f>
              <c:strCache>
                <c:ptCount val="1"/>
                <c:pt idx="0">
                  <c:v>Total</c:v>
                </c:pt>
              </c:strCache>
            </c:strRef>
          </c:tx>
          <c:dPt>
            <c:idx val="1"/>
            <c:bubble3D val="0"/>
            <c:extLst xmlns:c16r2="http://schemas.microsoft.com/office/drawing/2015/06/chart">
              <c:ext xmlns:c16="http://schemas.microsoft.com/office/drawing/2014/chart" uri="{C3380CC4-5D6E-409C-BE32-E72D297353CC}">
                <c16:uniqueId val="{00000000-05E6-4ED9-AFA7-F3E32CAFE2FD}"/>
              </c:ext>
            </c:extLst>
          </c:dPt>
          <c:dLbls>
            <c:spPr>
              <a:noFill/>
              <a:ln>
                <a:noFill/>
              </a:ln>
              <a:effectLst/>
            </c:spPr>
            <c:txPr>
              <a:bodyPr/>
              <a:lstStyle/>
              <a:p>
                <a:pPr>
                  <a:defRPr/>
                </a:pPr>
                <a:endParaRPr lang="pt-BR"/>
              </a:p>
            </c:txPr>
            <c:showLegendKey val="0"/>
            <c:showVal val="1"/>
            <c:showCatName val="0"/>
            <c:showSerName val="0"/>
            <c:showPercent val="0"/>
            <c:showBubbleSize val="0"/>
            <c:showLeaderLines val="1"/>
            <c:extLst xmlns:c16r2="http://schemas.microsoft.com/office/drawing/2015/06/chart">
              <c:ext xmlns:c15="http://schemas.microsoft.com/office/drawing/2012/chart" uri="{CE6537A1-D6FC-4f65-9D91-7224C49458BB}"/>
            </c:extLst>
          </c:dLbls>
          <c:cat>
            <c:strRef>
              <c:f>Gráficos!$A$61:$A$68</c:f>
              <c:strCache>
                <c:ptCount val="7"/>
                <c:pt idx="0">
                  <c:v>PRJ 11191</c:v>
                </c:pt>
                <c:pt idx="1">
                  <c:v>PRJ 11194</c:v>
                </c:pt>
                <c:pt idx="2">
                  <c:v>PRJ 11253</c:v>
                </c:pt>
                <c:pt idx="3">
                  <c:v>PRJ 11254</c:v>
                </c:pt>
                <c:pt idx="4">
                  <c:v>PRJ 11261</c:v>
                </c:pt>
                <c:pt idx="5">
                  <c:v>PRJ 11410</c:v>
                </c:pt>
                <c:pt idx="6">
                  <c:v>Programa</c:v>
                </c:pt>
              </c:strCache>
            </c:strRef>
          </c:cat>
          <c:val>
            <c:numRef>
              <c:f>Gráficos!$B$61:$B$68</c:f>
              <c:numCache>
                <c:formatCode>General</c:formatCode>
                <c:ptCount val="7"/>
                <c:pt idx="0">
                  <c:v>1</c:v>
                </c:pt>
                <c:pt idx="1">
                  <c:v>1</c:v>
                </c:pt>
                <c:pt idx="2">
                  <c:v>1</c:v>
                </c:pt>
                <c:pt idx="3">
                  <c:v>1</c:v>
                </c:pt>
                <c:pt idx="4">
                  <c:v>1</c:v>
                </c:pt>
                <c:pt idx="5">
                  <c:v>1</c:v>
                </c:pt>
                <c:pt idx="6">
                  <c:v>2</c:v>
                </c:pt>
              </c:numCache>
            </c:numRef>
          </c:val>
          <c:extLst xmlns:c16r2="http://schemas.microsoft.com/office/drawing/2015/06/chart">
            <c:ext xmlns:c16="http://schemas.microsoft.com/office/drawing/2014/chart" uri="{C3380CC4-5D6E-409C-BE32-E72D297353CC}">
              <c16:uniqueId val="{00000001-05E6-4ED9-AFA7-F3E32CAFE2FD}"/>
            </c:ext>
          </c:extLst>
        </c:ser>
        <c:dLbls>
          <c:showLegendKey val="0"/>
          <c:showVal val="0"/>
          <c:showCatName val="0"/>
          <c:showSerName val="0"/>
          <c:showPercent val="0"/>
          <c:showBubbleSize val="0"/>
          <c:showLeaderLines val="1"/>
        </c:dLbls>
        <c:firstSliceAng val="0"/>
      </c:pieChart>
    </c:plotArea>
    <c:legend>
      <c:legendPos val="r"/>
      <c:overlay val="0"/>
    </c:legend>
    <c:plotVisOnly val="1"/>
    <c:dispBlanksAs val="gap"/>
    <c:showDLblsOverMax val="0"/>
  </c:chart>
  <c:externalData r:id="rId1">
    <c:autoUpdate val="0"/>
  </c:externalData>
  <c:extLst xmlns:c16r2="http://schemas.microsoft.com/office/drawing/2015/06/chart">
    <c:ext xmlns:c14="http://schemas.microsoft.com/office/drawing/2007/8/2/chart" uri="{781A3756-C4B2-4CAC-9D66-4F8BD8637D16}">
      <c14:pivotOptions>
        <c14:dropZoneFilter val="1"/>
        <c14:dropZoneCategories val="1"/>
        <c14:dropZoneData val="1"/>
        <c14:dropZoneSeries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pivotSource>
    <c:name>[VOIP - Planilha de Pendências v20160215.xlsx]Gráficos!Tabela dinâmica1</c:name>
    <c:fmtId val="-1"/>
  </c:pivotSource>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r>
              <a:rPr lang="pt-BR" sz="1100" b="1" i="0" baseline="0" dirty="0">
                <a:effectLst/>
              </a:rPr>
              <a:t>Programa VOIP - Pendências por Projeto</a:t>
            </a:r>
          </a:p>
          <a:p>
            <a:pPr marL="0" marR="0" indent="0" algn="ctr" defTabSz="914400" rtl="0" eaLnBrk="1" fontAlgn="auto" latinLnBrk="0" hangingPunct="1">
              <a:lnSpc>
                <a:spcPct val="100000"/>
              </a:lnSpc>
              <a:spcBef>
                <a:spcPts val="0"/>
              </a:spcBef>
              <a:spcAft>
                <a:spcPts val="0"/>
              </a:spcAft>
              <a:buClrTx/>
              <a:buSzTx/>
              <a:buFontTx/>
              <a:buNone/>
              <a:tabLst/>
              <a:defRPr sz="1100">
                <a:solidFill>
                  <a:sysClr val="windowText" lastClr="000000"/>
                </a:solidFill>
              </a:defRPr>
            </a:pPr>
            <a:r>
              <a:rPr lang="en-US" sz="1000" b="1" i="0" baseline="0" dirty="0" err="1">
                <a:effectLst/>
              </a:rPr>
              <a:t>Posição</a:t>
            </a:r>
            <a:r>
              <a:rPr lang="en-US" sz="1000" b="1" i="0" baseline="0" dirty="0">
                <a:effectLst/>
              </a:rPr>
              <a:t> </a:t>
            </a:r>
            <a:r>
              <a:rPr lang="en-US" sz="1000" b="1" i="0" baseline="0" dirty="0" err="1">
                <a:effectLst/>
              </a:rPr>
              <a:t>em</a:t>
            </a:r>
            <a:r>
              <a:rPr lang="en-US" sz="1000" b="1" i="0" baseline="0" dirty="0">
                <a:effectLst/>
              </a:rPr>
              <a:t> </a:t>
            </a:r>
            <a:r>
              <a:rPr lang="en-US" sz="1000" b="1" i="0" baseline="0" dirty="0" smtClean="0">
                <a:effectLst/>
              </a:rPr>
              <a:t>15/02/16</a:t>
            </a:r>
            <a:endParaRPr lang="pt-BR" sz="1000" dirty="0">
              <a:effectLst/>
            </a:endParaRPr>
          </a:p>
        </c:rich>
      </c:tx>
      <c:layout>
        <c:manualLayout>
          <c:xMode val="edge"/>
          <c:yMode val="edge"/>
          <c:x val="0.22626123296818582"/>
          <c:y val="1.9984436210204761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00" b="1" i="0" u="none" strike="noStrike" kern="1200" baseline="0">
              <a:solidFill>
                <a:sysClr val="windowText" lastClr="000000"/>
              </a:solidFill>
              <a:latin typeface="+mn-lt"/>
              <a:ea typeface="+mn-ea"/>
              <a:cs typeface="+mn-cs"/>
            </a:defRPr>
          </a:pPr>
          <a:endParaRPr lang="pt-BR"/>
        </a:p>
      </c:txPr>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
        <c:idx val="8"/>
        <c:marker>
          <c:symbol val="none"/>
        </c:marker>
      </c:pivotFmt>
      <c:pivotFmt>
        <c:idx val="9"/>
        <c:marker>
          <c:symbol val="none"/>
        </c:marker>
      </c:pivotFmt>
      <c:pivotFmt>
        <c:idx val="10"/>
        <c:marker>
          <c:symbol val="none"/>
        </c:marker>
      </c:pivotFmt>
      <c:pivotFmt>
        <c:idx val="11"/>
        <c:marker>
          <c:symbol val="none"/>
        </c:marker>
      </c:pivotFmt>
      <c:pivotFmt>
        <c:idx val="12"/>
        <c:marker>
          <c:symbol val="none"/>
        </c:marker>
      </c:pivotFmt>
      <c:pivotFmt>
        <c:idx val="13"/>
        <c:marker>
          <c:symbol val="none"/>
        </c:marker>
      </c:pivotFmt>
      <c:pivotFmt>
        <c:idx val="14"/>
        <c:marker>
          <c:symbol val="none"/>
        </c:marker>
      </c:pivotFmt>
      <c:pivotFmt>
        <c:idx val="15"/>
        <c:marker>
          <c:symbol val="none"/>
        </c:marker>
      </c:pivotFmt>
      <c:pivotFmt>
        <c:idx val="16"/>
        <c:marker>
          <c:symbol val="none"/>
        </c:marker>
      </c:pivotFmt>
      <c:pivotFmt>
        <c:idx val="17"/>
        <c:marker>
          <c:symbol val="none"/>
        </c:marker>
      </c:pivotFmt>
      <c:pivotFmt>
        <c:idx val="18"/>
        <c:marker>
          <c:symbol val="none"/>
        </c:marker>
      </c:pivotFmt>
      <c:pivotFmt>
        <c:idx val="19"/>
        <c:marker>
          <c:symbol val="none"/>
        </c:marker>
      </c:pivotFmt>
      <c:pivotFmt>
        <c:idx val="20"/>
        <c:marker>
          <c:symbol val="none"/>
        </c:marker>
      </c:pivotFmt>
      <c:pivotFmt>
        <c:idx val="21"/>
        <c:marker>
          <c:symbol val="none"/>
        </c:marker>
      </c:pivotFmt>
      <c:pivotFmt>
        <c:idx val="22"/>
        <c:marker>
          <c:symbol val="none"/>
        </c:marker>
      </c:pivotFmt>
      <c:pivotFmt>
        <c:idx val="23"/>
        <c:marker>
          <c:symbol val="none"/>
        </c:marker>
      </c:pivotFmt>
      <c:pivotFmt>
        <c:idx val="24"/>
        <c:marker>
          <c:symbol val="none"/>
        </c:marker>
      </c:pivotFmt>
      <c:pivotFmt>
        <c:idx val="25"/>
        <c:marker>
          <c:symbol val="none"/>
        </c:marker>
      </c:pivotFmt>
      <c:pivotFmt>
        <c:idx val="26"/>
        <c:marker>
          <c:symbol val="none"/>
        </c:marker>
      </c:pivotFmt>
      <c:pivotFmt>
        <c:idx val="27"/>
        <c:marker>
          <c:symbol val="none"/>
        </c:marker>
      </c:pivotFmt>
      <c:pivotFmt>
        <c:idx val="28"/>
        <c:marker>
          <c:symbol val="none"/>
        </c:marker>
      </c:pivotFmt>
      <c:pivotFmt>
        <c:idx val="29"/>
        <c:marker>
          <c:symbol val="none"/>
        </c:marker>
      </c:pivotFmt>
      <c:pivotFmt>
        <c:idx val="30"/>
        <c:marker>
          <c:symbol val="none"/>
        </c:marker>
      </c:pivotFmt>
      <c:pivotFmt>
        <c:idx val="31"/>
        <c:marker>
          <c:symbol val="none"/>
        </c:marker>
      </c:pivotFmt>
      <c:pivotFmt>
        <c:idx val="32"/>
        <c:marker>
          <c:symbol val="none"/>
        </c:marker>
      </c:pivotFmt>
      <c:pivotFmt>
        <c:idx val="33"/>
        <c:marker>
          <c:symbol val="none"/>
        </c:marker>
      </c:pivotFmt>
      <c:pivotFmt>
        <c:idx val="34"/>
        <c:marker>
          <c:symbol val="none"/>
        </c:marker>
      </c:pivotFmt>
      <c:pivotFmt>
        <c:idx val="35"/>
        <c:marker>
          <c:symbol val="none"/>
        </c:marker>
      </c:pivotFmt>
      <c:pivotFmt>
        <c:idx val="36"/>
        <c:marker>
          <c:symbol val="none"/>
        </c:marker>
      </c:pivotFmt>
      <c:pivotFmt>
        <c:idx val="37"/>
        <c:marker>
          <c:symbol val="none"/>
        </c:marker>
      </c:pivotFmt>
      <c:pivotFmt>
        <c:idx val="38"/>
        <c:marker>
          <c:symbol val="none"/>
        </c:marker>
      </c:pivotFmt>
      <c:pivotFmt>
        <c:idx val="39"/>
        <c:marker>
          <c:symbol val="none"/>
        </c:marker>
      </c:pivotFmt>
      <c:pivotFmt>
        <c:idx val="40"/>
        <c:marker>
          <c:symbol val="none"/>
        </c:marker>
      </c:pivotFmt>
      <c:pivotFmt>
        <c:idx val="41"/>
        <c:marker>
          <c:symbol val="none"/>
        </c:marker>
      </c:pivotFmt>
      <c:pivotFmt>
        <c:idx val="42"/>
        <c:marker>
          <c:symbol val="none"/>
        </c:marker>
      </c:pivotFmt>
      <c:pivotFmt>
        <c:idx val="43"/>
        <c:marker>
          <c:symbol val="none"/>
        </c:marker>
      </c:pivotFmt>
      <c:pivotFmt>
        <c:idx val="44"/>
        <c:marker>
          <c:symbol val="none"/>
        </c:marker>
      </c:pivotFmt>
      <c:pivotFmt>
        <c:idx val="45"/>
        <c:marker>
          <c:symbol val="none"/>
        </c:marker>
      </c:pivotFmt>
      <c:pivotFmt>
        <c:idx val="46"/>
        <c:marker>
          <c:symbol val="none"/>
        </c:marker>
      </c:pivotFmt>
      <c:pivotFmt>
        <c:idx val="47"/>
        <c:marker>
          <c:symbol val="none"/>
        </c:marker>
      </c:pivotFmt>
      <c:pivotFmt>
        <c:idx val="48"/>
        <c:marker>
          <c:symbol val="none"/>
        </c:marker>
      </c:pivotFmt>
      <c:pivotFmt>
        <c:idx val="49"/>
        <c:marker>
          <c:symbol val="none"/>
        </c:marker>
      </c:pivotFmt>
      <c:pivotFmt>
        <c:idx val="50"/>
        <c:marker>
          <c:symbol val="none"/>
        </c:marker>
      </c:pivotFmt>
      <c:pivotFmt>
        <c:idx val="51"/>
        <c:marker>
          <c:symbol val="none"/>
        </c:marker>
      </c:pivotFmt>
      <c:pivotFmt>
        <c:idx val="52"/>
        <c:marker>
          <c:symbol val="none"/>
        </c:marker>
      </c:pivotFmt>
      <c:pivotFmt>
        <c:idx val="53"/>
        <c:marker>
          <c:symbol val="none"/>
        </c:marker>
      </c:pivotFmt>
      <c:pivotFmt>
        <c:idx val="54"/>
        <c:marker>
          <c:symbol val="none"/>
        </c:marker>
      </c:pivotFmt>
      <c:pivotFmt>
        <c:idx val="55"/>
        <c:marker>
          <c:symbol val="none"/>
        </c:marker>
      </c:pivotFmt>
      <c:pivotFmt>
        <c:idx val="56"/>
        <c:marker>
          <c:symbol val="none"/>
        </c:marker>
      </c:pivotFmt>
      <c:pivotFmt>
        <c:idx val="57"/>
        <c:marker>
          <c:symbol val="none"/>
        </c:marker>
      </c:pivotFmt>
      <c:pivotFmt>
        <c:idx val="58"/>
        <c:marker>
          <c:symbol val="none"/>
        </c:marker>
      </c:pivotFmt>
      <c:pivotFmt>
        <c:idx val="59"/>
        <c:marker>
          <c:symbol val="none"/>
        </c:marker>
      </c:pivotFmt>
      <c:pivotFmt>
        <c:idx val="60"/>
        <c:marker>
          <c:symbol val="none"/>
        </c:marker>
      </c:pivotFmt>
      <c:pivotFmt>
        <c:idx val="61"/>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2"/>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3"/>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4"/>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5"/>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6"/>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7"/>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8"/>
        <c:marker>
          <c:symbol val="none"/>
        </c:marker>
      </c:pivotFmt>
      <c:pivotFmt>
        <c:idx val="69"/>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0"/>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1"/>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2"/>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3"/>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4"/>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5"/>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6"/>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7"/>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s>
    <c:plotArea>
      <c:layout>
        <c:manualLayout>
          <c:layoutTarget val="inner"/>
          <c:xMode val="edge"/>
          <c:yMode val="edge"/>
          <c:x val="0.11668199420127062"/>
          <c:y val="0.21827366178534643"/>
          <c:w val="0.80578128327266463"/>
          <c:h val="0.50967463710000005"/>
        </c:manualLayout>
      </c:layout>
      <c:barChart>
        <c:barDir val="col"/>
        <c:grouping val="clustered"/>
        <c:varyColors val="0"/>
        <c:ser>
          <c:idx val="0"/>
          <c:order val="0"/>
          <c:tx>
            <c:strRef>
              <c:f>Gráficos!$B$3:$B$5</c:f>
              <c:strCache>
                <c:ptCount val="1"/>
                <c:pt idx="0">
                  <c:v>Aberta - No prazo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Gráficos!$A$6:$A$13</c:f>
              <c:strCache>
                <c:ptCount val="7"/>
                <c:pt idx="0">
                  <c:v>Programa</c:v>
                </c:pt>
                <c:pt idx="1">
                  <c:v>PRJ 11410</c:v>
                </c:pt>
                <c:pt idx="2">
                  <c:v>PRJ 11253</c:v>
                </c:pt>
                <c:pt idx="3">
                  <c:v>PRJ 11194</c:v>
                </c:pt>
                <c:pt idx="4">
                  <c:v>PRJ 11254</c:v>
                </c:pt>
                <c:pt idx="5">
                  <c:v>PRJ 11261</c:v>
                </c:pt>
                <c:pt idx="6">
                  <c:v>PRJ 11191</c:v>
                </c:pt>
              </c:strCache>
            </c:strRef>
          </c:cat>
          <c:val>
            <c:numRef>
              <c:f>Gráficos!$B$6:$B$13</c:f>
              <c:numCache>
                <c:formatCode>General</c:formatCode>
                <c:ptCount val="7"/>
                <c:pt idx="0">
                  <c:v>1</c:v>
                </c:pt>
                <c:pt idx="1">
                  <c:v>1</c:v>
                </c:pt>
                <c:pt idx="2">
                  <c:v>1</c:v>
                </c:pt>
                <c:pt idx="3">
                  <c:v>1</c:v>
                </c:pt>
                <c:pt idx="4">
                  <c:v>1</c:v>
                </c:pt>
                <c:pt idx="5">
                  <c:v>1</c:v>
                </c:pt>
                <c:pt idx="6">
                  <c:v>1</c:v>
                </c:pt>
              </c:numCache>
            </c:numRef>
          </c:val>
          <c:extLst xmlns:c16r2="http://schemas.microsoft.com/office/drawing/2015/06/chart">
            <c:ext xmlns:c16="http://schemas.microsoft.com/office/drawing/2014/chart" uri="{C3380CC4-5D6E-409C-BE32-E72D297353CC}">
              <c16:uniqueId val="{00000000-079A-4195-B46D-16C0E6D41438}"/>
            </c:ext>
          </c:extLst>
        </c:ser>
        <c:ser>
          <c:idx val="1"/>
          <c:order val="1"/>
          <c:tx>
            <c:strRef>
              <c:f>Gráficos!$C$3:$C$5</c:f>
              <c:strCache>
                <c:ptCount val="1"/>
                <c:pt idx="0">
                  <c:v>Aberta - Com atraso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Gráficos!$A$6:$A$13</c:f>
              <c:strCache>
                <c:ptCount val="7"/>
                <c:pt idx="0">
                  <c:v>Programa</c:v>
                </c:pt>
                <c:pt idx="1">
                  <c:v>PRJ 11410</c:v>
                </c:pt>
                <c:pt idx="2">
                  <c:v>PRJ 11253</c:v>
                </c:pt>
                <c:pt idx="3">
                  <c:v>PRJ 11194</c:v>
                </c:pt>
                <c:pt idx="4">
                  <c:v>PRJ 11254</c:v>
                </c:pt>
                <c:pt idx="5">
                  <c:v>PRJ 11261</c:v>
                </c:pt>
                <c:pt idx="6">
                  <c:v>PRJ 11191</c:v>
                </c:pt>
              </c:strCache>
            </c:strRef>
          </c:cat>
          <c:val>
            <c:numRef>
              <c:f>Gráficos!$C$6:$C$13</c:f>
              <c:numCache>
                <c:formatCode>General</c:formatCode>
                <c:ptCount val="7"/>
                <c:pt idx="0">
                  <c:v>1</c:v>
                </c:pt>
              </c:numCache>
            </c:numRef>
          </c:val>
          <c:extLst xmlns:c16r2="http://schemas.microsoft.com/office/drawing/2015/06/chart">
            <c:ext xmlns:c16="http://schemas.microsoft.com/office/drawing/2014/chart" uri="{C3380CC4-5D6E-409C-BE32-E72D297353CC}">
              <c16:uniqueId val="{00000001-079A-4195-B46D-16C0E6D41438}"/>
            </c:ext>
          </c:extLst>
        </c:ser>
        <c:dLbls>
          <c:dLblPos val="ctr"/>
          <c:showLegendKey val="0"/>
          <c:showVal val="1"/>
          <c:showCatName val="0"/>
          <c:showSerName val="0"/>
          <c:showPercent val="0"/>
          <c:showBubbleSize val="0"/>
        </c:dLbls>
        <c:gapWidth val="150"/>
        <c:axId val="345249896"/>
        <c:axId val="345252248"/>
      </c:barChart>
      <c:catAx>
        <c:axId val="345249896"/>
        <c:scaling>
          <c:orientation val="minMax"/>
        </c:scaling>
        <c:delete val="0"/>
        <c:axPos val="b"/>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crossAx val="345252248"/>
        <c:crosses val="autoZero"/>
        <c:auto val="1"/>
        <c:lblAlgn val="ctr"/>
        <c:lblOffset val="100"/>
        <c:noMultiLvlLbl val="0"/>
      </c:catAx>
      <c:valAx>
        <c:axId val="345252248"/>
        <c:scaling>
          <c:orientation val="minMax"/>
        </c:scaling>
        <c:delete val="0"/>
        <c:axPos val="l"/>
        <c:majorGridlines>
          <c:spPr>
            <a:ln w="9525" cap="flat" cmpd="sng" algn="ctr">
              <a:solidFill>
                <a:schemeClr val="tx1">
                  <a:tint val="75000"/>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crossAx val="345249896"/>
        <c:crosses val="autoZero"/>
        <c:crossBetween val="between"/>
        <c:majorUnit val="20"/>
      </c:valAx>
      <c:spPr>
        <a:noFill/>
        <a:ln>
          <a:noFill/>
        </a:ln>
        <a:effectLst/>
      </c:spPr>
    </c:plotArea>
    <c:legend>
      <c:legendPos val="r"/>
      <c:layout>
        <c:manualLayout>
          <c:xMode val="edge"/>
          <c:yMode val="edge"/>
          <c:x val="0.6650229703106082"/>
          <c:y val="0.29230313027654103"/>
          <c:w val="0.31424229228702755"/>
          <c:h val="0.179495473123886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w="9525" cap="flat" cmpd="sng" algn="ctr">
      <a:noFill/>
      <a:prstDash val="solid"/>
    </a:ln>
    <a:effectLst/>
  </c:spPr>
  <c:txPr>
    <a:bodyPr/>
    <a:lstStyle/>
    <a:p>
      <a:pPr>
        <a:defRPr/>
      </a:pPr>
      <a:endParaRPr lang="pt-BR"/>
    </a:p>
  </c:txPr>
  <c:externalData r:id="rId3">
    <c:autoUpdate val="0"/>
  </c:externalData>
  <c:extLst xmlns:c16r2="http://schemas.microsoft.com/office/drawing/2015/06/chart">
    <c:ext xmlns:c14="http://schemas.microsoft.com/office/drawing/2007/8/2/chart" uri="{781A3756-C4B2-4CAC-9D66-4F8BD8637D16}">
      <c14:pivotOptions>
        <c14:dropZoneFilter val="1"/>
        <c14:dropZoneCategories val="1"/>
        <c14:dropZoneData val="1"/>
        <c14:dropZoneSeries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pivotSource>
    <c:name>[VOIP - Planilha de Pendências v20160215.xlsx]Gráficos!Tabela dinâmica8</c:name>
    <c:fmtId val="-1"/>
  </c:pivotSource>
  <c:chart>
    <c:title>
      <c:tx>
        <c:rich>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r>
              <a:rPr lang="pt-BR" sz="1200" b="1" i="0" baseline="0" dirty="0" smtClean="0">
                <a:effectLst/>
              </a:rPr>
              <a:t>Projeto XPTO</a:t>
            </a:r>
          </a:p>
          <a:p>
            <a:pPr>
              <a:defRPr sz="1200"/>
            </a:pPr>
            <a:r>
              <a:rPr lang="pt-BR" sz="1200" b="1" i="0" baseline="0" dirty="0" smtClean="0">
                <a:effectLst/>
              </a:rPr>
              <a:t>Respostas </a:t>
            </a:r>
            <a:r>
              <a:rPr lang="pt-BR" sz="1200" b="1" i="0" baseline="0" dirty="0">
                <a:effectLst/>
              </a:rPr>
              <a:t>em Análise - SLA de 3 </a:t>
            </a:r>
            <a:r>
              <a:rPr lang="pt-BR" sz="1200" b="1" i="0" baseline="0" dirty="0" smtClean="0">
                <a:effectLst/>
              </a:rPr>
              <a:t>dias não cumprido</a:t>
            </a:r>
            <a:endParaRPr lang="pt-BR" sz="1200" dirty="0">
              <a:effectLst/>
            </a:endParaRPr>
          </a:p>
          <a:p>
            <a:pPr>
              <a:defRPr sz="1200"/>
            </a:pPr>
            <a:r>
              <a:rPr lang="pt-BR" sz="900" b="1" i="0" baseline="0" dirty="0">
                <a:effectLst/>
              </a:rPr>
              <a:t>Posição </a:t>
            </a:r>
            <a:r>
              <a:rPr lang="pt-BR" sz="900" b="1" i="0" baseline="0" dirty="0" err="1" smtClean="0">
                <a:effectLst/>
              </a:rPr>
              <a:t>dd</a:t>
            </a:r>
            <a:r>
              <a:rPr lang="pt-BR" sz="900" b="1" i="0" baseline="0" dirty="0" smtClean="0">
                <a:effectLst/>
              </a:rPr>
              <a:t>/mm/</a:t>
            </a:r>
            <a:r>
              <a:rPr lang="pt-BR" sz="900" b="1" i="0" baseline="0" dirty="0" err="1" smtClean="0">
                <a:effectLst/>
              </a:rPr>
              <a:t>aaaa</a:t>
            </a:r>
            <a:endParaRPr lang="pt-BR" sz="900" dirty="0">
              <a:effectLst/>
            </a:endParaRPr>
          </a:p>
        </c:rich>
      </c:tx>
      <c:layout>
        <c:manualLayout>
          <c:xMode val="edge"/>
          <c:yMode val="edge"/>
          <c:x val="0.13523245516365512"/>
          <c:y val="4.31394361807245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pt-BR"/>
        </a:p>
      </c:txPr>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6"/>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8"/>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9"/>
        <c:spPr>
          <a:solidFill>
            <a:schemeClr val="accent2"/>
          </a:solidFill>
          <a:ln>
            <a:noFill/>
          </a:ln>
          <a:effectLst/>
        </c:spPr>
        <c:marker>
          <c:symbol val="none"/>
        </c:marker>
        <c:dLbl>
          <c:idx val="0"/>
          <c:showLegendKey val="0"/>
          <c:showVal val="0"/>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0"/>
        <c:spPr>
          <a:solidFill>
            <a:schemeClr val="accent2"/>
          </a:solidFill>
          <a:ln>
            <a:noFill/>
          </a:ln>
          <a:effectLst/>
        </c:spPr>
        <c:marker>
          <c:symbol val="none"/>
        </c:marker>
      </c:pivotFmt>
      <c:pivotFmt>
        <c:idx val="11"/>
        <c:spPr>
          <a:solidFill>
            <a:schemeClr val="accent2"/>
          </a:solidFill>
          <a:ln>
            <a:noFill/>
          </a:ln>
          <a:effectLst/>
        </c:spPr>
        <c:marker>
          <c:symbol val="none"/>
        </c:marker>
      </c:pivotFmt>
      <c:pivotFmt>
        <c:idx val="1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3"/>
        <c:dLbl>
          <c:idx val="0"/>
          <c:layout>
            <c:manualLayout>
              <c:x val="-3.8647331234407931E-3"/>
              <c:y val="-8.5543866380236399E-17"/>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4"/>
        <c:spPr>
          <a:solidFill>
            <a:schemeClr val="accent2"/>
          </a:solidFill>
          <a:ln>
            <a:noFill/>
          </a:ln>
          <a:effectLst/>
        </c:spPr>
        <c:marker>
          <c:symbol val="none"/>
        </c:marker>
      </c:pivotFmt>
      <c:pivotFmt>
        <c:idx val="15"/>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Lst>
        </c:dLbl>
      </c:pivotFmt>
      <c:pivotFmt>
        <c:idx val="16"/>
        <c:spPr>
          <a:solidFill>
            <a:schemeClr val="accent2"/>
          </a:solidFill>
          <a:ln>
            <a:noFill/>
          </a:ln>
          <a:effectLst/>
        </c:spPr>
        <c:marker>
          <c:symbol val="none"/>
        </c:marker>
      </c:pivotFmt>
      <c:pivotFmt>
        <c:idx val="17"/>
        <c:spPr>
          <a:solidFill>
            <a:schemeClr val="accent2"/>
          </a:solidFill>
          <a:ln>
            <a:noFill/>
          </a:ln>
          <a:effectLst/>
        </c:spPr>
        <c:marker>
          <c:symbol val="none"/>
        </c:marker>
      </c:pivotFmt>
      <c:pivotFmt>
        <c:idx val="18"/>
        <c:spPr>
          <a:solidFill>
            <a:schemeClr val="accent2"/>
          </a:solidFill>
          <a:ln>
            <a:noFill/>
          </a:ln>
          <a:effectLst/>
        </c:spPr>
        <c:marker>
          <c:symbol val="none"/>
        </c:marker>
      </c:pivotFmt>
      <c:pivotFmt>
        <c:idx val="19"/>
        <c:spPr>
          <a:solidFill>
            <a:schemeClr val="accent2"/>
          </a:solidFill>
          <a:ln>
            <a:noFill/>
          </a:ln>
          <a:effectLst/>
        </c:spPr>
        <c:marker>
          <c:symbol val="none"/>
        </c:marker>
      </c:pivotFmt>
      <c:pivotFmt>
        <c:idx val="20"/>
        <c:spPr>
          <a:solidFill>
            <a:schemeClr val="accent2"/>
          </a:solidFill>
          <a:ln>
            <a:noFill/>
          </a:ln>
          <a:effectLst/>
        </c:spPr>
        <c:marker>
          <c:symbol val="none"/>
        </c:marker>
      </c:pivotFmt>
      <c:pivotFmt>
        <c:idx val="21"/>
        <c:spPr>
          <a:solidFill>
            <a:schemeClr val="accent2"/>
          </a:solidFill>
          <a:ln>
            <a:noFill/>
          </a:ln>
          <a:effectLst/>
        </c:spPr>
        <c:marker>
          <c:symbol val="none"/>
        </c:marker>
      </c:pivotFmt>
      <c:pivotFmt>
        <c:idx val="22"/>
        <c:spPr>
          <a:solidFill>
            <a:schemeClr val="accent2"/>
          </a:solidFill>
          <a:ln>
            <a:noFill/>
          </a:ln>
          <a:effectLst/>
        </c:spPr>
        <c:marker>
          <c:symbol val="none"/>
        </c:marker>
      </c:pivotFmt>
      <c:pivotFmt>
        <c:idx val="23"/>
        <c:spPr>
          <a:solidFill>
            <a:schemeClr val="accent2"/>
          </a:solidFill>
          <a:ln>
            <a:noFill/>
          </a:ln>
          <a:effectLst/>
        </c:spPr>
        <c:marker>
          <c:symbol val="none"/>
        </c:marker>
      </c:pivotFmt>
      <c:pivotFmt>
        <c:idx val="24"/>
        <c:spPr>
          <a:solidFill>
            <a:schemeClr val="accent2"/>
          </a:solidFill>
          <a:ln>
            <a:noFill/>
          </a:ln>
          <a:effectLst/>
        </c:spPr>
        <c:marker>
          <c:symbol val="none"/>
        </c:marker>
      </c:pivotFmt>
      <c:pivotFmt>
        <c:idx val="25"/>
        <c:spPr>
          <a:solidFill>
            <a:schemeClr val="accent2"/>
          </a:solidFill>
          <a:ln>
            <a:noFill/>
          </a:ln>
          <a:effectLst/>
        </c:spPr>
        <c:marker>
          <c:symbol val="none"/>
        </c:marker>
      </c:pivotFmt>
      <c:pivotFmt>
        <c:idx val="26"/>
        <c:spPr>
          <a:solidFill>
            <a:schemeClr val="accent2"/>
          </a:solidFill>
          <a:ln>
            <a:noFill/>
          </a:ln>
          <a:effectLst/>
        </c:spPr>
        <c:marker>
          <c:symbol val="none"/>
        </c:marker>
      </c:pivotFmt>
      <c:pivotFmt>
        <c:idx val="27"/>
        <c:spPr>
          <a:solidFill>
            <a:schemeClr val="accent2"/>
          </a:solidFill>
          <a:ln>
            <a:noFill/>
          </a:ln>
          <a:effectLst/>
        </c:spPr>
        <c:marker>
          <c:symbol val="none"/>
        </c:marker>
      </c:pivotFmt>
    </c:pivotFmts>
    <c:plotArea>
      <c:layout>
        <c:manualLayout>
          <c:layoutTarget val="inner"/>
          <c:xMode val="edge"/>
          <c:yMode val="edge"/>
          <c:x val="0.1164944770899304"/>
          <c:y val="0.46007578159645435"/>
          <c:w val="0.86051621164118253"/>
          <c:h val="0.41369895828779002"/>
        </c:manualLayout>
      </c:layout>
      <c:barChart>
        <c:barDir val="bar"/>
        <c:grouping val="clustered"/>
        <c:varyColors val="0"/>
        <c:ser>
          <c:idx val="0"/>
          <c:order val="0"/>
          <c:tx>
            <c:strRef>
              <c:f>Gráficos!$B$187</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shade val="95000"/>
                          <a:satMod val="105000"/>
                        </a:schemeClr>
                      </a:solidFill>
                      <a:prstDash val="solid"/>
                      <a:round/>
                    </a:ln>
                    <a:effectLst/>
                  </c:spPr>
                </c15:leaderLines>
              </c:ext>
            </c:extLst>
          </c:dLbls>
          <c:cat>
            <c:strRef>
              <c:f>Gráficos!$A$188:$A$190</c:f>
              <c:strCache>
                <c:ptCount val="2"/>
                <c:pt idx="0">
                  <c:v>Daniel Woolf</c:v>
                </c:pt>
                <c:pt idx="1">
                  <c:v>Edja Mattar</c:v>
                </c:pt>
              </c:strCache>
            </c:strRef>
          </c:cat>
          <c:val>
            <c:numRef>
              <c:f>Gráficos!$B$188:$B$190</c:f>
              <c:numCache>
                <c:formatCode>General</c:formatCode>
                <c:ptCount val="2"/>
                <c:pt idx="0">
                  <c:v>1</c:v>
                </c:pt>
                <c:pt idx="1">
                  <c:v>1</c:v>
                </c:pt>
              </c:numCache>
            </c:numRef>
          </c:val>
          <c:extLst xmlns:c16r2="http://schemas.microsoft.com/office/drawing/2015/06/chart">
            <c:ext xmlns:c16="http://schemas.microsoft.com/office/drawing/2014/chart" uri="{C3380CC4-5D6E-409C-BE32-E72D297353CC}">
              <c16:uniqueId val="{00000000-6B38-4BFE-ACFA-CACE43164E38}"/>
            </c:ext>
          </c:extLst>
        </c:ser>
        <c:dLbls>
          <c:showLegendKey val="0"/>
          <c:showVal val="1"/>
          <c:showCatName val="0"/>
          <c:showSerName val="0"/>
          <c:showPercent val="0"/>
          <c:showBubbleSize val="0"/>
        </c:dLbls>
        <c:gapWidth val="150"/>
        <c:axId val="366067600"/>
        <c:axId val="366056232"/>
      </c:barChart>
      <c:catAx>
        <c:axId val="366067600"/>
        <c:scaling>
          <c:orientation val="minMax"/>
        </c:scaling>
        <c:delete val="0"/>
        <c:axPos val="l"/>
        <c:numFmt formatCode="General" sourceLinked="0"/>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crossAx val="366056232"/>
        <c:crosses val="autoZero"/>
        <c:auto val="1"/>
        <c:lblAlgn val="ctr"/>
        <c:lblOffset val="100"/>
        <c:noMultiLvlLbl val="0"/>
      </c:catAx>
      <c:valAx>
        <c:axId val="366056232"/>
        <c:scaling>
          <c:orientation val="minMax"/>
        </c:scaling>
        <c:delete val="0"/>
        <c:axPos val="b"/>
        <c:majorGridlines>
          <c:spPr>
            <a:ln w="9525" cap="flat" cmpd="sng" algn="ctr">
              <a:solidFill>
                <a:schemeClr val="tx1">
                  <a:tint val="75000"/>
                  <a:shade val="95000"/>
                  <a:satMod val="105000"/>
                </a:schemeClr>
              </a:solidFill>
              <a:prstDash val="solid"/>
              <a:round/>
            </a:ln>
            <a:effectLst/>
          </c:spPr>
        </c:majorGridlines>
        <c:numFmt formatCode="General" sourceLinked="1"/>
        <c:majorTickMark val="out"/>
        <c:minorTickMark val="none"/>
        <c:tickLblPos val="nextTo"/>
        <c:spPr>
          <a:noFill/>
          <a:ln w="9525" cap="flat" cmpd="sng" algn="ctr">
            <a:solidFill>
              <a:schemeClr val="tx1">
                <a:tint val="75000"/>
                <a:shade val="95000"/>
                <a:satMod val="10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pt-BR"/>
          </a:p>
        </c:txPr>
        <c:crossAx val="366067600"/>
        <c:crosses val="autoZero"/>
        <c:crossBetween val="between"/>
        <c:majorUnit val="1"/>
      </c:valAx>
      <c:spPr>
        <a:noFill/>
        <a:ln>
          <a:noFill/>
        </a:ln>
        <a:effectLst/>
      </c:spPr>
    </c:plotArea>
    <c:plotVisOnly val="1"/>
    <c:dispBlanksAs val="gap"/>
    <c:showDLblsOverMax val="0"/>
  </c:chart>
  <c:spPr>
    <a:noFill/>
    <a:ln w="9525" cap="flat" cmpd="sng" algn="ctr">
      <a:solidFill>
        <a:sysClr val="window" lastClr="FFFFFF">
          <a:hueOff val="0"/>
          <a:satOff val="0"/>
          <a:lumOff val="0"/>
        </a:sysClr>
      </a:solidFill>
      <a:prstDash val="solid"/>
    </a:ln>
    <a:effectLst/>
  </c:spPr>
  <c:txPr>
    <a:bodyPr/>
    <a:lstStyle/>
    <a:p>
      <a:pPr>
        <a:defRPr/>
      </a:pPr>
      <a:endParaRPr lang="pt-BR"/>
    </a:p>
  </c:txPr>
  <c:externalData r:id="rId4">
    <c:autoUpdate val="0"/>
  </c:externalData>
  <c:extLst xmlns:c16r2="http://schemas.microsoft.com/office/drawing/2015/06/chart">
    <c:ext xmlns:c14="http://schemas.microsoft.com/office/drawing/2007/8/2/chart" uri="{781A3756-C4B2-4CAC-9D66-4F8BD8637D16}">
      <c14:pivotOptions>
        <c14:dropZoneFilter val="1"/>
        <c14:dropZoneCategories val="1"/>
        <c14:dropZonesVisible val="1"/>
      </c14:pivotOptions>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A65E6-2FFA-4D2C-95E0-A87A6D93410D}"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pt-BR"/>
        </a:p>
      </dgm:t>
    </dgm:pt>
    <dgm:pt modelId="{3FB8D5DA-DBBE-448C-83B0-D676CB8058DB}">
      <dgm:prSet phldrT="[Texto]" custT="1"/>
      <dgm:spPr/>
      <dgm:t>
        <a:bodyPr/>
        <a:lstStyle/>
        <a:p>
          <a:r>
            <a:rPr lang="pt-BR" sz="1400" b="1" dirty="0" smtClean="0">
              <a:latin typeface="Simplon BP Regular" pitchFamily="2" charset="0"/>
            </a:rPr>
            <a:t>Motor Regras</a:t>
          </a:r>
          <a:endParaRPr lang="pt-BR" sz="1400" b="1" dirty="0">
            <a:latin typeface="Simplon BP Regular" pitchFamily="2" charset="0"/>
          </a:endParaRPr>
        </a:p>
      </dgm:t>
    </dgm:pt>
    <dgm:pt modelId="{60C3683B-3236-47EB-9B57-076123CB5512}" type="parTrans" cxnId="{93014FB2-D75F-47EC-9621-A26C3512ABAF}">
      <dgm:prSet/>
      <dgm:spPr/>
      <dgm:t>
        <a:bodyPr/>
        <a:lstStyle/>
        <a:p>
          <a:endParaRPr lang="pt-BR" sz="2400">
            <a:latin typeface="Simplon BP Regular" pitchFamily="2" charset="0"/>
          </a:endParaRPr>
        </a:p>
      </dgm:t>
    </dgm:pt>
    <dgm:pt modelId="{AD57D965-5860-4172-A876-55E952178053}" type="sibTrans" cxnId="{93014FB2-D75F-47EC-9621-A26C3512ABAF}">
      <dgm:prSet/>
      <dgm:spPr/>
      <dgm:t>
        <a:bodyPr/>
        <a:lstStyle/>
        <a:p>
          <a:endParaRPr lang="pt-BR" sz="2400">
            <a:latin typeface="Simplon BP Regular" pitchFamily="2" charset="0"/>
          </a:endParaRPr>
        </a:p>
      </dgm:t>
    </dgm:pt>
    <dgm:pt modelId="{76B38350-A147-4A01-AB45-3262A8B089FA}">
      <dgm:prSet phldrT="[Texto]" custT="1"/>
      <dgm:spPr/>
      <dgm:t>
        <a:bodyPr/>
        <a:lstStyle/>
        <a:p>
          <a:r>
            <a:rPr lang="pt-BR" sz="900" dirty="0" smtClean="0">
              <a:latin typeface="Simplon BP Regular" pitchFamily="2" charset="0"/>
            </a:rPr>
            <a:t>Criação Regras Prevenção: Teste TV off-line</a:t>
          </a:r>
          <a:endParaRPr lang="pt-BR" sz="900" dirty="0">
            <a:latin typeface="Simplon BP Regular" pitchFamily="2" charset="0"/>
          </a:endParaRPr>
        </a:p>
      </dgm:t>
    </dgm:pt>
    <dgm:pt modelId="{8BE8DA77-A085-44D3-8956-1C3FFE66AAFF}" type="parTrans" cxnId="{BE73C0E6-B8DA-4CA4-A69A-7BC05FA6787B}">
      <dgm:prSet/>
      <dgm:spPr/>
      <dgm:t>
        <a:bodyPr/>
        <a:lstStyle/>
        <a:p>
          <a:endParaRPr lang="pt-BR" sz="2400">
            <a:latin typeface="Simplon BP Regular" pitchFamily="2" charset="0"/>
          </a:endParaRPr>
        </a:p>
      </dgm:t>
    </dgm:pt>
    <dgm:pt modelId="{FE8BB102-ACD9-4E42-8905-5D6A61D0D1F9}" type="sibTrans" cxnId="{BE73C0E6-B8DA-4CA4-A69A-7BC05FA6787B}">
      <dgm:prSet/>
      <dgm:spPr/>
      <dgm:t>
        <a:bodyPr/>
        <a:lstStyle/>
        <a:p>
          <a:endParaRPr lang="pt-BR" sz="2400">
            <a:latin typeface="Simplon BP Regular" pitchFamily="2" charset="0"/>
          </a:endParaRPr>
        </a:p>
      </dgm:t>
    </dgm:pt>
    <dgm:pt modelId="{63D04D2A-5CC2-4A77-A3C5-A19F29EBC8CA}">
      <dgm:prSet phldrT="[Texto]" custT="1"/>
      <dgm:spPr/>
      <dgm:t>
        <a:bodyPr/>
        <a:lstStyle/>
        <a:p>
          <a:r>
            <a:rPr lang="pt-BR" sz="1400" b="1" dirty="0" smtClean="0">
              <a:latin typeface="Simplon BP Regular" pitchFamily="2" charset="0"/>
            </a:rPr>
            <a:t>Venda On-Line</a:t>
          </a:r>
          <a:endParaRPr lang="pt-BR" sz="1400" b="1" dirty="0">
            <a:latin typeface="Simplon BP Regular" pitchFamily="2" charset="0"/>
          </a:endParaRPr>
        </a:p>
      </dgm:t>
    </dgm:pt>
    <dgm:pt modelId="{C4FBDADF-8982-4589-98B5-DCE237D9C5AA}" type="parTrans" cxnId="{6836622F-855D-4ABC-85CA-0EB478035740}">
      <dgm:prSet/>
      <dgm:spPr/>
      <dgm:t>
        <a:bodyPr/>
        <a:lstStyle/>
        <a:p>
          <a:endParaRPr lang="pt-BR" sz="2400">
            <a:latin typeface="Simplon BP Regular" pitchFamily="2" charset="0"/>
          </a:endParaRPr>
        </a:p>
      </dgm:t>
    </dgm:pt>
    <dgm:pt modelId="{891CBAF4-3EDF-4D41-95DE-2050925FBC6E}" type="sibTrans" cxnId="{6836622F-855D-4ABC-85CA-0EB478035740}">
      <dgm:prSet/>
      <dgm:spPr/>
      <dgm:t>
        <a:bodyPr/>
        <a:lstStyle/>
        <a:p>
          <a:endParaRPr lang="pt-BR" sz="2400">
            <a:latin typeface="Simplon BP Regular" pitchFamily="2" charset="0"/>
          </a:endParaRPr>
        </a:p>
      </dgm:t>
    </dgm:pt>
    <dgm:pt modelId="{A9B213E7-143C-4C1A-93AC-E7A23BC350F6}">
      <dgm:prSet phldrT="[Texto]" custT="1"/>
      <dgm:spPr/>
      <dgm:t>
        <a:bodyPr/>
        <a:lstStyle/>
        <a:p>
          <a:r>
            <a:rPr lang="pt-BR" sz="800" dirty="0" smtClean="0">
              <a:latin typeface="Simplon BP Regular" pitchFamily="2" charset="0"/>
            </a:rPr>
            <a:t>Migração por Produto e UF para Novo FMS</a:t>
          </a:r>
          <a:endParaRPr lang="pt-BR" sz="800" dirty="0">
            <a:latin typeface="Simplon BP Regular" pitchFamily="2" charset="0"/>
          </a:endParaRPr>
        </a:p>
      </dgm:t>
    </dgm:pt>
    <dgm:pt modelId="{41ADE714-D741-4C07-864E-ED5C5ACD78B0}" type="parTrans" cxnId="{065F7FF1-1EC2-4F56-B892-946E3FE1CE68}">
      <dgm:prSet/>
      <dgm:spPr/>
      <dgm:t>
        <a:bodyPr/>
        <a:lstStyle/>
        <a:p>
          <a:endParaRPr lang="pt-BR" sz="2400">
            <a:latin typeface="Simplon BP Regular" pitchFamily="2" charset="0"/>
          </a:endParaRPr>
        </a:p>
      </dgm:t>
    </dgm:pt>
    <dgm:pt modelId="{95A0C8F7-BFC4-4F41-9E28-A4350D50592B}" type="sibTrans" cxnId="{065F7FF1-1EC2-4F56-B892-946E3FE1CE68}">
      <dgm:prSet/>
      <dgm:spPr/>
      <dgm:t>
        <a:bodyPr/>
        <a:lstStyle/>
        <a:p>
          <a:endParaRPr lang="pt-BR" sz="2400">
            <a:latin typeface="Simplon BP Regular" pitchFamily="2" charset="0"/>
          </a:endParaRPr>
        </a:p>
      </dgm:t>
    </dgm:pt>
    <dgm:pt modelId="{A9AB3027-CE3E-49A7-B85B-A1C088E05B03}">
      <dgm:prSet phldrT="[Texto]" custT="1"/>
      <dgm:spPr/>
      <dgm:t>
        <a:bodyPr/>
        <a:lstStyle/>
        <a:p>
          <a:r>
            <a:rPr lang="pt-BR" sz="1400" b="1" dirty="0" smtClean="0">
              <a:latin typeface="Simplon BP Regular" pitchFamily="2" charset="0"/>
            </a:rPr>
            <a:t>Integração </a:t>
          </a:r>
          <a:r>
            <a:rPr lang="pt-BR" sz="1400" b="1" dirty="0" err="1" smtClean="0">
              <a:latin typeface="Simplon BP Regular" pitchFamily="2" charset="0"/>
            </a:rPr>
            <a:t>CRMs</a:t>
          </a:r>
          <a:endParaRPr lang="pt-BR" sz="1400" b="1" dirty="0">
            <a:latin typeface="Simplon BP Regular" pitchFamily="2" charset="0"/>
          </a:endParaRPr>
        </a:p>
      </dgm:t>
    </dgm:pt>
    <dgm:pt modelId="{B823D111-D790-4782-A60F-3159C537330A}" type="parTrans" cxnId="{C585AED4-C685-4EEF-88E8-50928AA52373}">
      <dgm:prSet/>
      <dgm:spPr/>
      <dgm:t>
        <a:bodyPr/>
        <a:lstStyle/>
        <a:p>
          <a:endParaRPr lang="pt-BR" sz="2400">
            <a:latin typeface="Simplon BP Regular" pitchFamily="2" charset="0"/>
          </a:endParaRPr>
        </a:p>
      </dgm:t>
    </dgm:pt>
    <dgm:pt modelId="{A2F4903F-4447-4073-BB74-1C2B25306631}" type="sibTrans" cxnId="{C585AED4-C685-4EEF-88E8-50928AA52373}">
      <dgm:prSet/>
      <dgm:spPr/>
      <dgm:t>
        <a:bodyPr/>
        <a:lstStyle/>
        <a:p>
          <a:endParaRPr lang="pt-BR" sz="2400">
            <a:latin typeface="Simplon BP Regular" pitchFamily="2" charset="0"/>
          </a:endParaRPr>
        </a:p>
      </dgm:t>
    </dgm:pt>
    <dgm:pt modelId="{141E7F46-1828-4829-9E41-42409A1DCA07}">
      <dgm:prSet phldrT="[Texto]" custT="1"/>
      <dgm:spPr/>
      <dgm:t>
        <a:bodyPr/>
        <a:lstStyle/>
        <a:p>
          <a:r>
            <a:rPr lang="pt-BR" sz="1400" b="1" dirty="0" smtClean="0">
              <a:latin typeface="Simplon BP Regular" pitchFamily="2" charset="0"/>
            </a:rPr>
            <a:t>Novas Integrações</a:t>
          </a:r>
          <a:endParaRPr lang="pt-BR" sz="1400" b="1" dirty="0">
            <a:latin typeface="Simplon BP Regular" pitchFamily="2" charset="0"/>
          </a:endParaRPr>
        </a:p>
      </dgm:t>
    </dgm:pt>
    <dgm:pt modelId="{EB86E41F-20DB-40BD-8182-A214FE8D24EC}" type="parTrans" cxnId="{FFB97E92-0119-4546-9389-D1596E4934F1}">
      <dgm:prSet/>
      <dgm:spPr/>
      <dgm:t>
        <a:bodyPr/>
        <a:lstStyle/>
        <a:p>
          <a:endParaRPr lang="pt-BR" sz="2400">
            <a:latin typeface="Simplon BP Regular" pitchFamily="2" charset="0"/>
          </a:endParaRPr>
        </a:p>
      </dgm:t>
    </dgm:pt>
    <dgm:pt modelId="{5CBD59BE-2893-4AFA-BBD1-F39872BD7518}" type="sibTrans" cxnId="{FFB97E92-0119-4546-9389-D1596E4934F1}">
      <dgm:prSet/>
      <dgm:spPr/>
      <dgm:t>
        <a:bodyPr/>
        <a:lstStyle/>
        <a:p>
          <a:endParaRPr lang="pt-BR" sz="2400">
            <a:latin typeface="Simplon BP Regular" pitchFamily="2" charset="0"/>
          </a:endParaRPr>
        </a:p>
      </dgm:t>
    </dgm:pt>
    <dgm:pt modelId="{21B78AE6-66FF-4DA4-B080-50DAA3C29B55}">
      <dgm:prSet phldrT="[Texto]" custT="1"/>
      <dgm:spPr/>
      <dgm:t>
        <a:bodyPr/>
        <a:lstStyle/>
        <a:p>
          <a:r>
            <a:rPr lang="pt-BR" sz="1000" b="1" u="none" dirty="0" smtClean="0">
              <a:latin typeface="Simplon BP Regular" pitchFamily="2" charset="0"/>
            </a:rPr>
            <a:t>Discador automático na URA ( Oportunidade de automatizar bloqueio sem contato 20%  a 50% das derivações)</a:t>
          </a:r>
          <a:endParaRPr lang="pt-BR" sz="1000" b="1" u="none" dirty="0">
            <a:latin typeface="Simplon BP Regular" pitchFamily="2" charset="0"/>
          </a:endParaRPr>
        </a:p>
      </dgm:t>
    </dgm:pt>
    <dgm:pt modelId="{B387C8D5-FA6D-4D01-91EF-A6501D5AE75A}" type="parTrans" cxnId="{129B3088-766E-4F24-A00E-2D3CE62F3625}">
      <dgm:prSet/>
      <dgm:spPr/>
      <dgm:t>
        <a:bodyPr/>
        <a:lstStyle/>
        <a:p>
          <a:endParaRPr lang="pt-BR" sz="2400">
            <a:latin typeface="Simplon BP Regular" pitchFamily="2" charset="0"/>
          </a:endParaRPr>
        </a:p>
      </dgm:t>
    </dgm:pt>
    <dgm:pt modelId="{DE00C647-2C4D-4095-B8C4-0DDAC7464F6C}" type="sibTrans" cxnId="{129B3088-766E-4F24-A00E-2D3CE62F3625}">
      <dgm:prSet/>
      <dgm:spPr/>
      <dgm:t>
        <a:bodyPr/>
        <a:lstStyle/>
        <a:p>
          <a:endParaRPr lang="pt-BR" sz="2400">
            <a:latin typeface="Simplon BP Regular" pitchFamily="2" charset="0"/>
          </a:endParaRPr>
        </a:p>
      </dgm:t>
    </dgm:pt>
    <dgm:pt modelId="{5FFAC092-85F8-40BA-861F-0817F770D223}">
      <dgm:prSet phldrT="[Texto]" custT="1"/>
      <dgm:spPr/>
      <dgm:t>
        <a:bodyPr/>
        <a:lstStyle/>
        <a:p>
          <a:r>
            <a:rPr lang="pt-BR" sz="900" b="1" u="none" dirty="0" smtClean="0">
              <a:latin typeface="Simplon BP Regular" pitchFamily="2" charset="0"/>
            </a:rPr>
            <a:t>Telas p/ Operação de Crédito</a:t>
          </a:r>
          <a:endParaRPr lang="pt-BR" sz="900" b="1" u="none" dirty="0">
            <a:latin typeface="Simplon BP Regular" pitchFamily="2" charset="0"/>
          </a:endParaRPr>
        </a:p>
      </dgm:t>
    </dgm:pt>
    <dgm:pt modelId="{5E6DCEC4-C645-45F5-A438-1162CC1F52AC}" type="parTrans" cxnId="{98C7B6E1-B885-4F36-B73C-ACF7FED1DE9D}">
      <dgm:prSet/>
      <dgm:spPr/>
      <dgm:t>
        <a:bodyPr/>
        <a:lstStyle/>
        <a:p>
          <a:endParaRPr lang="pt-BR"/>
        </a:p>
      </dgm:t>
    </dgm:pt>
    <dgm:pt modelId="{E3AC0A48-66A4-4B9F-BA22-EE9858E97D6C}" type="sibTrans" cxnId="{98C7B6E1-B885-4F36-B73C-ACF7FED1DE9D}">
      <dgm:prSet/>
      <dgm:spPr/>
      <dgm:t>
        <a:bodyPr/>
        <a:lstStyle/>
        <a:p>
          <a:endParaRPr lang="pt-BR"/>
        </a:p>
      </dgm:t>
    </dgm:pt>
    <dgm:pt modelId="{F742CD09-CE9E-4BA2-A190-EDEFE22E5850}">
      <dgm:prSet phldrT="[Texto]" custT="1"/>
      <dgm:spPr/>
      <dgm:t>
        <a:bodyPr/>
        <a:lstStyle/>
        <a:p>
          <a:r>
            <a:rPr lang="pt-BR" sz="900" b="1" u="none" dirty="0" smtClean="0">
              <a:latin typeface="Simplon BP Regular" pitchFamily="2" charset="0"/>
            </a:rPr>
            <a:t>10-20% Ganho Fim do </a:t>
          </a:r>
          <a:r>
            <a:rPr lang="pt-BR" sz="900" b="1" u="none" dirty="0" err="1" smtClean="0">
              <a:latin typeface="Simplon BP Regular" pitchFamily="2" charset="0"/>
            </a:rPr>
            <a:t>Copy</a:t>
          </a:r>
          <a:r>
            <a:rPr lang="pt-BR" sz="900" b="1" u="none" dirty="0" smtClean="0">
              <a:latin typeface="Simplon BP Regular" pitchFamily="2" charset="0"/>
            </a:rPr>
            <a:t> e Cola Front </a:t>
          </a:r>
          <a:r>
            <a:rPr lang="pt-BR" sz="900" b="1" u="none" dirty="0" err="1" smtClean="0">
              <a:latin typeface="Simplon BP Regular" pitchFamily="2" charset="0"/>
            </a:rPr>
            <a:t>End</a:t>
          </a:r>
          <a:endParaRPr lang="pt-BR" sz="900" b="1" u="none" dirty="0">
            <a:latin typeface="Simplon BP Regular" pitchFamily="2" charset="0"/>
          </a:endParaRPr>
        </a:p>
      </dgm:t>
    </dgm:pt>
    <dgm:pt modelId="{5B162C92-A02B-4EED-95FF-D991148F6741}" type="parTrans" cxnId="{DD350617-31B9-4438-9966-148B0D9407CE}">
      <dgm:prSet/>
      <dgm:spPr/>
      <dgm:t>
        <a:bodyPr/>
        <a:lstStyle/>
        <a:p>
          <a:endParaRPr lang="pt-BR"/>
        </a:p>
      </dgm:t>
    </dgm:pt>
    <dgm:pt modelId="{EF9D1C47-71A3-41FF-AE0F-7F2EFDDE8288}" type="sibTrans" cxnId="{DD350617-31B9-4438-9966-148B0D9407CE}">
      <dgm:prSet/>
      <dgm:spPr/>
      <dgm:t>
        <a:bodyPr/>
        <a:lstStyle/>
        <a:p>
          <a:endParaRPr lang="pt-BR"/>
        </a:p>
      </dgm:t>
    </dgm:pt>
    <dgm:pt modelId="{3EA4D5DC-8955-46F0-9CBD-D65349FCDE1F}">
      <dgm:prSet phldrT="[Texto]" custT="1"/>
      <dgm:spPr/>
      <dgm:t>
        <a:bodyPr/>
        <a:lstStyle/>
        <a:p>
          <a:r>
            <a:rPr lang="pt-BR" sz="900" b="1" u="none" dirty="0" smtClean="0">
              <a:solidFill>
                <a:srgbClr val="FF0000"/>
              </a:solidFill>
              <a:latin typeface="Simplon BP Regular" pitchFamily="2" charset="0"/>
            </a:rPr>
            <a:t>Aumento de Venda: Garantia de X tentativa de Contato por venda</a:t>
          </a:r>
          <a:endParaRPr lang="pt-BR" sz="900" b="1" u="none" dirty="0">
            <a:solidFill>
              <a:srgbClr val="FF0000"/>
            </a:solidFill>
            <a:latin typeface="Simplon BP Regular" pitchFamily="2" charset="0"/>
          </a:endParaRPr>
        </a:p>
      </dgm:t>
    </dgm:pt>
    <dgm:pt modelId="{FDFA52AC-7A11-4CD5-856B-89E7FBA44928}" type="parTrans" cxnId="{BE82A017-0629-47B5-AAD1-B5940B7E1DD7}">
      <dgm:prSet/>
      <dgm:spPr/>
      <dgm:t>
        <a:bodyPr/>
        <a:lstStyle/>
        <a:p>
          <a:endParaRPr lang="pt-BR"/>
        </a:p>
      </dgm:t>
    </dgm:pt>
    <dgm:pt modelId="{60FD25C8-352C-464B-A336-F62E5A7C0F70}" type="sibTrans" cxnId="{BE82A017-0629-47B5-AAD1-B5940B7E1DD7}">
      <dgm:prSet/>
      <dgm:spPr/>
      <dgm:t>
        <a:bodyPr/>
        <a:lstStyle/>
        <a:p>
          <a:endParaRPr lang="pt-BR"/>
        </a:p>
      </dgm:t>
    </dgm:pt>
    <dgm:pt modelId="{6AE8E633-C200-450D-9829-DCF4B012B1B5}">
      <dgm:prSet phldrT="[Texto]" custT="1"/>
      <dgm:spPr/>
      <dgm:t>
        <a:bodyPr/>
        <a:lstStyle/>
        <a:p>
          <a:r>
            <a:rPr lang="pt-BR" sz="800" dirty="0" err="1" smtClean="0">
              <a:latin typeface="Simplon BP Regular" pitchFamily="2" charset="0"/>
            </a:rPr>
            <a:t>Check</a:t>
          </a:r>
          <a:r>
            <a:rPr lang="pt-BR" sz="800" dirty="0" smtClean="0">
              <a:latin typeface="Simplon BP Regular" pitchFamily="2" charset="0"/>
            </a:rPr>
            <a:t> </a:t>
          </a:r>
          <a:r>
            <a:rPr lang="pt-BR" sz="800" dirty="0" err="1" smtClean="0">
              <a:latin typeface="Simplon BP Regular" pitchFamily="2" charset="0"/>
            </a:rPr>
            <a:t>List</a:t>
          </a:r>
          <a:r>
            <a:rPr lang="pt-BR" sz="800" dirty="0" smtClean="0">
              <a:latin typeface="Simplon BP Regular" pitchFamily="2" charset="0"/>
            </a:rPr>
            <a:t> Perguntas Matadoras por fila</a:t>
          </a:r>
          <a:endParaRPr lang="pt-BR" sz="800" dirty="0">
            <a:latin typeface="Simplon BP Regular" pitchFamily="2" charset="0"/>
          </a:endParaRPr>
        </a:p>
      </dgm:t>
    </dgm:pt>
    <dgm:pt modelId="{C6C42701-FA9A-42C8-971B-2E7F4B55431B}" type="parTrans" cxnId="{500EB006-07C5-4C9B-9438-1942CCD30697}">
      <dgm:prSet/>
      <dgm:spPr/>
      <dgm:t>
        <a:bodyPr/>
        <a:lstStyle/>
        <a:p>
          <a:endParaRPr lang="pt-BR"/>
        </a:p>
      </dgm:t>
    </dgm:pt>
    <dgm:pt modelId="{75A3358A-B511-4D7D-80BC-9EF9FEF1726C}" type="sibTrans" cxnId="{500EB006-07C5-4C9B-9438-1942CCD30697}">
      <dgm:prSet/>
      <dgm:spPr/>
      <dgm:t>
        <a:bodyPr/>
        <a:lstStyle/>
        <a:p>
          <a:endParaRPr lang="pt-BR"/>
        </a:p>
      </dgm:t>
    </dgm:pt>
    <dgm:pt modelId="{303BFC0C-51B8-473F-BC64-6DE3D93527E4}">
      <dgm:prSet phldrT="[Texto]" custT="1"/>
      <dgm:spPr/>
      <dgm:t>
        <a:bodyPr/>
        <a:lstStyle/>
        <a:p>
          <a:r>
            <a:rPr lang="pt-BR" sz="900" dirty="0" err="1" smtClean="0">
              <a:latin typeface="Simplon BP Regular" pitchFamily="2" charset="0"/>
            </a:rPr>
            <a:t>Backtest</a:t>
          </a:r>
          <a:r>
            <a:rPr lang="pt-BR" sz="900" dirty="0" smtClean="0">
              <a:latin typeface="Simplon BP Regular" pitchFamily="2" charset="0"/>
            </a:rPr>
            <a:t> de aumento de derivação de novas regras</a:t>
          </a:r>
          <a:endParaRPr lang="pt-BR" sz="900" dirty="0">
            <a:latin typeface="Simplon BP Regular" pitchFamily="2" charset="0"/>
          </a:endParaRPr>
        </a:p>
      </dgm:t>
    </dgm:pt>
    <dgm:pt modelId="{F50C448E-AFA0-4BE5-8B1C-D840C3869E4D}" type="parTrans" cxnId="{6AC2A31B-A5AB-494E-B878-F190D298690E}">
      <dgm:prSet/>
      <dgm:spPr/>
      <dgm:t>
        <a:bodyPr/>
        <a:lstStyle/>
        <a:p>
          <a:endParaRPr lang="pt-BR"/>
        </a:p>
      </dgm:t>
    </dgm:pt>
    <dgm:pt modelId="{AB9365CF-3F03-4320-9195-4F71ACB20770}" type="sibTrans" cxnId="{6AC2A31B-A5AB-494E-B878-F190D298690E}">
      <dgm:prSet/>
      <dgm:spPr/>
      <dgm:t>
        <a:bodyPr/>
        <a:lstStyle/>
        <a:p>
          <a:endParaRPr lang="pt-BR"/>
        </a:p>
      </dgm:t>
    </dgm:pt>
    <dgm:pt modelId="{BD25F9B5-EED8-4731-8FF9-43EC8045D3EA}">
      <dgm:prSet phldrT="[Texto]" custT="1"/>
      <dgm:spPr/>
      <dgm:t>
        <a:bodyPr/>
        <a:lstStyle/>
        <a:p>
          <a:endParaRPr lang="pt-BR" sz="900" dirty="0">
            <a:latin typeface="Simplon BP Regular" pitchFamily="2" charset="0"/>
          </a:endParaRPr>
        </a:p>
      </dgm:t>
    </dgm:pt>
    <dgm:pt modelId="{69A63399-6BA1-44FF-8CAD-4734194CF927}" type="parTrans" cxnId="{AB57EF20-0088-421E-B555-5F2DEB84985D}">
      <dgm:prSet/>
      <dgm:spPr/>
      <dgm:t>
        <a:bodyPr/>
        <a:lstStyle/>
        <a:p>
          <a:endParaRPr lang="pt-BR"/>
        </a:p>
      </dgm:t>
    </dgm:pt>
    <dgm:pt modelId="{BA20EE3C-D14F-4564-BA93-008D1C0DA279}" type="sibTrans" cxnId="{AB57EF20-0088-421E-B555-5F2DEB84985D}">
      <dgm:prSet/>
      <dgm:spPr/>
      <dgm:t>
        <a:bodyPr/>
        <a:lstStyle/>
        <a:p>
          <a:endParaRPr lang="pt-BR"/>
        </a:p>
      </dgm:t>
    </dgm:pt>
    <dgm:pt modelId="{5A1AF00F-7AEC-46D8-8D5B-2F05ACF2C849}">
      <dgm:prSet phldrT="[Texto]" custT="1"/>
      <dgm:spPr/>
      <dgm:t>
        <a:bodyPr/>
        <a:lstStyle/>
        <a:p>
          <a:endParaRPr lang="pt-BR" sz="1000" dirty="0">
            <a:latin typeface="Simplon BP Regular" pitchFamily="2" charset="0"/>
          </a:endParaRPr>
        </a:p>
      </dgm:t>
    </dgm:pt>
    <dgm:pt modelId="{FAE421BF-28F1-449B-8C69-D0EFB4E0D01D}" type="parTrans" cxnId="{AC38F93C-CAF7-49B6-87A7-4E4BC2454E8A}">
      <dgm:prSet/>
      <dgm:spPr/>
      <dgm:t>
        <a:bodyPr/>
        <a:lstStyle/>
        <a:p>
          <a:endParaRPr lang="pt-BR"/>
        </a:p>
      </dgm:t>
    </dgm:pt>
    <dgm:pt modelId="{AC92FA6B-3418-4BE0-9EEF-93D14878F9DF}" type="sibTrans" cxnId="{AC38F93C-CAF7-49B6-87A7-4E4BC2454E8A}">
      <dgm:prSet/>
      <dgm:spPr/>
      <dgm:t>
        <a:bodyPr/>
        <a:lstStyle/>
        <a:p>
          <a:endParaRPr lang="pt-BR"/>
        </a:p>
      </dgm:t>
    </dgm:pt>
    <dgm:pt modelId="{96BDB3EE-979C-41EC-9C54-438601EC9A16}">
      <dgm:prSet phldrT="[Texto]" custT="1"/>
      <dgm:spPr/>
      <dgm:t>
        <a:bodyPr/>
        <a:lstStyle/>
        <a:p>
          <a:r>
            <a:rPr lang="pt-BR" sz="1050" b="1" u="none" dirty="0" smtClean="0">
              <a:latin typeface="Simplon BP Regular" pitchFamily="2" charset="0"/>
            </a:rPr>
            <a:t>Priorização de todos </a:t>
          </a:r>
          <a:r>
            <a:rPr lang="pt-BR" sz="1050" b="1" u="none" dirty="0" err="1" smtClean="0">
              <a:latin typeface="Simplon BP Regular" pitchFamily="2" charset="0"/>
            </a:rPr>
            <a:t>tel</a:t>
          </a:r>
          <a:r>
            <a:rPr lang="pt-BR" sz="1050" b="1" u="none" dirty="0" smtClean="0">
              <a:latin typeface="Simplon BP Regular" pitchFamily="2" charset="0"/>
            </a:rPr>
            <a:t> de contato</a:t>
          </a:r>
          <a:endParaRPr lang="pt-BR" sz="1050" b="1" u="none" dirty="0">
            <a:latin typeface="Simplon BP Regular" pitchFamily="2" charset="0"/>
          </a:endParaRPr>
        </a:p>
      </dgm:t>
    </dgm:pt>
    <dgm:pt modelId="{210DB6B3-49C7-43BF-9D20-E0B94D237AC2}" type="parTrans" cxnId="{103D1576-EC3F-4894-9AC4-17569AABF8A6}">
      <dgm:prSet/>
      <dgm:spPr/>
      <dgm:t>
        <a:bodyPr/>
        <a:lstStyle/>
        <a:p>
          <a:endParaRPr lang="pt-BR"/>
        </a:p>
      </dgm:t>
    </dgm:pt>
    <dgm:pt modelId="{F300701E-C32D-400E-8E9F-3ADB11CBE517}" type="sibTrans" cxnId="{103D1576-EC3F-4894-9AC4-17569AABF8A6}">
      <dgm:prSet/>
      <dgm:spPr/>
      <dgm:t>
        <a:bodyPr/>
        <a:lstStyle/>
        <a:p>
          <a:endParaRPr lang="pt-BR"/>
        </a:p>
      </dgm:t>
    </dgm:pt>
    <dgm:pt modelId="{33278106-F829-4ABD-BC48-3E6049DD113E}">
      <dgm:prSet phldrT="[Texto]" custT="1"/>
      <dgm:spPr/>
      <dgm:t>
        <a:bodyPr/>
        <a:lstStyle/>
        <a:p>
          <a:r>
            <a:rPr lang="pt-BR" sz="900" b="1" u="none" dirty="0" smtClean="0">
              <a:latin typeface="Simplon BP Regular" pitchFamily="2" charset="0"/>
            </a:rPr>
            <a:t>Validação de toda TV ON-LINE (-3PAs TV)</a:t>
          </a:r>
          <a:endParaRPr lang="pt-BR" sz="900" b="1" u="none" dirty="0">
            <a:latin typeface="Simplon BP Regular" pitchFamily="2" charset="0"/>
          </a:endParaRPr>
        </a:p>
      </dgm:t>
    </dgm:pt>
    <dgm:pt modelId="{ED1AAFA2-FFE9-4284-91C1-7F9D47E6E1EA}" type="parTrans" cxnId="{6177E98A-60FD-4B35-A64C-227A096B7D7B}">
      <dgm:prSet/>
      <dgm:spPr/>
      <dgm:t>
        <a:bodyPr/>
        <a:lstStyle/>
        <a:p>
          <a:endParaRPr lang="pt-BR"/>
        </a:p>
      </dgm:t>
    </dgm:pt>
    <dgm:pt modelId="{1A852CC9-13D4-435A-8EB8-811CC1806B5D}" type="sibTrans" cxnId="{6177E98A-60FD-4B35-A64C-227A096B7D7B}">
      <dgm:prSet/>
      <dgm:spPr/>
      <dgm:t>
        <a:bodyPr/>
        <a:lstStyle/>
        <a:p>
          <a:endParaRPr lang="pt-BR"/>
        </a:p>
      </dgm:t>
    </dgm:pt>
    <dgm:pt modelId="{B4E72F4E-E840-49EC-B9DE-0AFB69233F6F}">
      <dgm:prSet phldrT="[Texto]" custT="1"/>
      <dgm:spPr/>
      <dgm:t>
        <a:bodyPr/>
        <a:lstStyle/>
        <a:p>
          <a:r>
            <a:rPr lang="pt-BR" sz="1050" b="1" u="none" dirty="0" smtClean="0">
              <a:latin typeface="Simplon BP Regular" pitchFamily="2" charset="0"/>
            </a:rPr>
            <a:t>Criação de SCORE POSITIVO (endereços e </a:t>
          </a:r>
          <a:r>
            <a:rPr lang="pt-BR" sz="1050" b="1" u="none" dirty="0" err="1" smtClean="0">
              <a:latin typeface="Simplon BP Regular" pitchFamily="2" charset="0"/>
            </a:rPr>
            <a:t>tel</a:t>
          </a:r>
          <a:r>
            <a:rPr lang="pt-BR" sz="1050" b="1" u="none" dirty="0" smtClean="0">
              <a:latin typeface="Simplon BP Regular" pitchFamily="2" charset="0"/>
            </a:rPr>
            <a:t> contato confiáveis p/ o CPF)</a:t>
          </a:r>
          <a:endParaRPr lang="pt-BR" sz="1050" b="1" u="none" dirty="0">
            <a:latin typeface="Simplon BP Regular" pitchFamily="2" charset="0"/>
          </a:endParaRPr>
        </a:p>
      </dgm:t>
    </dgm:pt>
    <dgm:pt modelId="{C829A878-5947-459B-A598-608D70D88BD3}" type="parTrans" cxnId="{FFF341A0-6B39-4937-A099-7CA9AB70240F}">
      <dgm:prSet/>
      <dgm:spPr/>
      <dgm:t>
        <a:bodyPr/>
        <a:lstStyle/>
        <a:p>
          <a:endParaRPr lang="pt-BR"/>
        </a:p>
      </dgm:t>
    </dgm:pt>
    <dgm:pt modelId="{CD1A3217-75C7-4D8F-98B9-6CD6E1CC8019}" type="sibTrans" cxnId="{FFF341A0-6B39-4937-A099-7CA9AB70240F}">
      <dgm:prSet/>
      <dgm:spPr/>
      <dgm:t>
        <a:bodyPr/>
        <a:lstStyle/>
        <a:p>
          <a:endParaRPr lang="pt-BR"/>
        </a:p>
      </dgm:t>
    </dgm:pt>
    <dgm:pt modelId="{BEB6A9F6-98CB-4CF9-B044-68039426A2F2}">
      <dgm:prSet phldrT="[Texto]" custT="1"/>
      <dgm:spPr/>
      <dgm:t>
        <a:bodyPr/>
        <a:lstStyle/>
        <a:p>
          <a:r>
            <a:rPr lang="pt-BR" sz="1000" b="1" dirty="0" smtClean="0">
              <a:latin typeface="Simplon BP Regular" pitchFamily="2" charset="0"/>
            </a:rPr>
            <a:t>SMS Interativo reduz contato humano</a:t>
          </a:r>
          <a:endParaRPr lang="pt-BR" sz="1000" b="1" dirty="0">
            <a:latin typeface="Simplon BP Regular" pitchFamily="2" charset="0"/>
          </a:endParaRPr>
        </a:p>
      </dgm:t>
    </dgm:pt>
    <dgm:pt modelId="{0A66EDA6-9A38-4833-B522-99D26F4E9681}" type="parTrans" cxnId="{4B26F5FD-418B-440B-AEB8-3C205207043E}">
      <dgm:prSet/>
      <dgm:spPr/>
      <dgm:t>
        <a:bodyPr/>
        <a:lstStyle/>
        <a:p>
          <a:endParaRPr lang="pt-BR"/>
        </a:p>
      </dgm:t>
    </dgm:pt>
    <dgm:pt modelId="{BD577AE4-A4CF-41CE-A230-DAF154511135}" type="sibTrans" cxnId="{4B26F5FD-418B-440B-AEB8-3C205207043E}">
      <dgm:prSet/>
      <dgm:spPr/>
      <dgm:t>
        <a:bodyPr/>
        <a:lstStyle/>
        <a:p>
          <a:endParaRPr lang="pt-BR"/>
        </a:p>
      </dgm:t>
    </dgm:pt>
    <dgm:pt modelId="{2088CCDF-5F2C-43E0-8E3F-196094174274}">
      <dgm:prSet phldrT="[Texto]" custT="1"/>
      <dgm:spPr/>
      <dgm:t>
        <a:bodyPr/>
        <a:lstStyle/>
        <a:p>
          <a:r>
            <a:rPr lang="pt-BR" sz="900" dirty="0" smtClean="0">
              <a:latin typeface="Simplon BP Regular" pitchFamily="2" charset="0"/>
            </a:rPr>
            <a:t>Bureau de Cadastro ABR (integração receita federal, </a:t>
          </a:r>
          <a:r>
            <a:rPr lang="pt-BR" sz="900" dirty="0" err="1" smtClean="0">
              <a:latin typeface="Simplon BP Regular" pitchFamily="2" charset="0"/>
            </a:rPr>
            <a:t>pre-pago</a:t>
          </a:r>
          <a:r>
            <a:rPr lang="pt-BR" sz="900" dirty="0" smtClean="0">
              <a:latin typeface="Simplon BP Regular" pitchFamily="2" charset="0"/>
            </a:rPr>
            <a:t> outras operadoras, etc)</a:t>
          </a:r>
          <a:endParaRPr lang="pt-BR" sz="900" dirty="0">
            <a:latin typeface="Simplon BP Regular" pitchFamily="2" charset="0"/>
          </a:endParaRPr>
        </a:p>
      </dgm:t>
    </dgm:pt>
    <dgm:pt modelId="{C8969882-DD51-43FC-80F8-8EE3ED3DD4BF}" type="parTrans" cxnId="{D9C02EEB-60E3-4458-9431-018215A20C01}">
      <dgm:prSet/>
      <dgm:spPr/>
      <dgm:t>
        <a:bodyPr/>
        <a:lstStyle/>
        <a:p>
          <a:endParaRPr lang="pt-BR"/>
        </a:p>
      </dgm:t>
    </dgm:pt>
    <dgm:pt modelId="{B27F6B69-B856-4CAC-AC52-BF236268D0EE}" type="sibTrans" cxnId="{D9C02EEB-60E3-4458-9431-018215A20C01}">
      <dgm:prSet/>
      <dgm:spPr/>
      <dgm:t>
        <a:bodyPr/>
        <a:lstStyle/>
        <a:p>
          <a:endParaRPr lang="pt-BR"/>
        </a:p>
      </dgm:t>
    </dgm:pt>
    <dgm:pt modelId="{937DDEBD-0AE5-4D8F-A99F-88932C8ED257}">
      <dgm:prSet phldrT="[Texto]" custT="1"/>
      <dgm:spPr/>
      <dgm:t>
        <a:bodyPr/>
        <a:lstStyle/>
        <a:p>
          <a:r>
            <a:rPr lang="pt-BR" sz="800" dirty="0" smtClean="0">
              <a:latin typeface="Simplon BP Regular" pitchFamily="2" charset="0"/>
            </a:rPr>
            <a:t>Controles de produtividade </a:t>
          </a:r>
          <a:r>
            <a:rPr lang="pt-BR" sz="800" dirty="0" err="1" smtClean="0">
              <a:latin typeface="Simplon BP Regular" pitchFamily="2" charset="0"/>
            </a:rPr>
            <a:t>Pas</a:t>
          </a:r>
          <a:r>
            <a:rPr lang="pt-BR" sz="800" dirty="0" smtClean="0">
              <a:latin typeface="Simplon BP Regular" pitchFamily="2" charset="0"/>
            </a:rPr>
            <a:t> On-Line</a:t>
          </a:r>
          <a:endParaRPr lang="pt-BR" sz="800" dirty="0">
            <a:latin typeface="Simplon BP Regular" pitchFamily="2" charset="0"/>
          </a:endParaRPr>
        </a:p>
      </dgm:t>
    </dgm:pt>
    <dgm:pt modelId="{27A8582B-7E4A-4A9A-BF91-8ED4E481FA46}" type="parTrans" cxnId="{1747C003-F787-40E5-84A6-7EF58CD881AC}">
      <dgm:prSet/>
      <dgm:spPr/>
      <dgm:t>
        <a:bodyPr/>
        <a:lstStyle/>
        <a:p>
          <a:endParaRPr lang="pt-BR"/>
        </a:p>
      </dgm:t>
    </dgm:pt>
    <dgm:pt modelId="{30714363-72B1-4659-98A9-96780B6396E6}" type="sibTrans" cxnId="{1747C003-F787-40E5-84A6-7EF58CD881AC}">
      <dgm:prSet/>
      <dgm:spPr/>
      <dgm:t>
        <a:bodyPr/>
        <a:lstStyle/>
        <a:p>
          <a:endParaRPr lang="pt-BR"/>
        </a:p>
      </dgm:t>
    </dgm:pt>
    <dgm:pt modelId="{19E1F49C-E972-4B4B-995A-1DEBDC0DF708}">
      <dgm:prSet phldrT="[Texto]" custT="1"/>
      <dgm:spPr/>
      <dgm:t>
        <a:bodyPr/>
        <a:lstStyle/>
        <a:p>
          <a:r>
            <a:rPr lang="pt-BR" sz="900" dirty="0" smtClean="0">
              <a:latin typeface="Simplon BP Regular" pitchFamily="2" charset="0"/>
            </a:rPr>
            <a:t> Informações unificadas do CPF de todos CRMS e inadimplência </a:t>
          </a:r>
          <a:endParaRPr lang="pt-BR" sz="900" dirty="0">
            <a:latin typeface="Simplon BP Regular" pitchFamily="2" charset="0"/>
          </a:endParaRPr>
        </a:p>
      </dgm:t>
    </dgm:pt>
    <dgm:pt modelId="{02E8C70C-7064-40DE-A7C3-73D28553F352}" type="parTrans" cxnId="{2C7050D6-4311-4D53-A0FE-9B326B836D83}">
      <dgm:prSet/>
      <dgm:spPr/>
      <dgm:t>
        <a:bodyPr/>
        <a:lstStyle/>
        <a:p>
          <a:endParaRPr lang="pt-BR"/>
        </a:p>
      </dgm:t>
    </dgm:pt>
    <dgm:pt modelId="{1B0BE526-45F9-49E6-8C39-2ADE5B4A38E5}" type="sibTrans" cxnId="{2C7050D6-4311-4D53-A0FE-9B326B836D83}">
      <dgm:prSet/>
      <dgm:spPr/>
      <dgm:t>
        <a:bodyPr/>
        <a:lstStyle/>
        <a:p>
          <a:endParaRPr lang="pt-BR"/>
        </a:p>
      </dgm:t>
    </dgm:pt>
    <dgm:pt modelId="{81ECA798-7AED-4AF6-B53F-48F8C7CFE734}">
      <dgm:prSet phldrT="[Texto]" custT="1"/>
      <dgm:spPr/>
      <dgm:t>
        <a:bodyPr/>
        <a:lstStyle/>
        <a:p>
          <a:r>
            <a:rPr lang="pt-BR" sz="900" b="1" u="none" dirty="0" smtClean="0">
              <a:latin typeface="Simplon BP Regular" pitchFamily="2" charset="0"/>
            </a:rPr>
            <a:t>Negativa automática Propostas duplicadas (30%  propostas derivadas)</a:t>
          </a:r>
          <a:endParaRPr lang="pt-BR" sz="900" b="1" u="none" dirty="0">
            <a:latin typeface="Simplon BP Regular" pitchFamily="2" charset="0"/>
          </a:endParaRPr>
        </a:p>
      </dgm:t>
    </dgm:pt>
    <dgm:pt modelId="{EA827DC0-231C-4625-8D6D-77D64CAAEC3C}" type="parTrans" cxnId="{20A3DCEC-9E76-485D-BD44-6257FDC4CC46}">
      <dgm:prSet/>
      <dgm:spPr/>
      <dgm:t>
        <a:bodyPr/>
        <a:lstStyle/>
        <a:p>
          <a:endParaRPr lang="pt-BR"/>
        </a:p>
      </dgm:t>
    </dgm:pt>
    <dgm:pt modelId="{5284CCB4-7731-448B-8D41-B49851655B9B}" type="sibTrans" cxnId="{20A3DCEC-9E76-485D-BD44-6257FDC4CC46}">
      <dgm:prSet/>
      <dgm:spPr/>
      <dgm:t>
        <a:bodyPr/>
        <a:lstStyle/>
        <a:p>
          <a:endParaRPr lang="pt-BR"/>
        </a:p>
      </dgm:t>
    </dgm:pt>
    <dgm:pt modelId="{C8E7E625-4BC1-45E5-91E3-9FE591B32248}">
      <dgm:prSet phldrT="[Texto]" custT="1"/>
      <dgm:spPr/>
      <dgm:t>
        <a:bodyPr/>
        <a:lstStyle/>
        <a:p>
          <a:r>
            <a:rPr lang="pt-BR" sz="900" dirty="0" smtClean="0">
              <a:latin typeface="Simplon BP Regular" pitchFamily="2" charset="0"/>
            </a:rPr>
            <a:t>Automatização analítico p/ aumentar prevenção</a:t>
          </a:r>
          <a:endParaRPr lang="pt-BR" sz="900" dirty="0">
            <a:latin typeface="Simplon BP Regular" pitchFamily="2" charset="0"/>
          </a:endParaRPr>
        </a:p>
      </dgm:t>
    </dgm:pt>
    <dgm:pt modelId="{45D48D6B-7702-4940-A49E-D40205F9854D}" type="parTrans" cxnId="{E916C204-90ED-4AC7-826F-9E9F4268C696}">
      <dgm:prSet/>
      <dgm:spPr/>
      <dgm:t>
        <a:bodyPr/>
        <a:lstStyle/>
        <a:p>
          <a:endParaRPr lang="pt-BR"/>
        </a:p>
      </dgm:t>
    </dgm:pt>
    <dgm:pt modelId="{1635602A-3269-483E-B481-B88A56630B3A}" type="sibTrans" cxnId="{E916C204-90ED-4AC7-826F-9E9F4268C696}">
      <dgm:prSet/>
      <dgm:spPr/>
      <dgm:t>
        <a:bodyPr/>
        <a:lstStyle/>
        <a:p>
          <a:endParaRPr lang="pt-BR"/>
        </a:p>
      </dgm:t>
    </dgm:pt>
    <dgm:pt modelId="{FFE6216B-CECB-4435-AC07-05EC5EBB4505}">
      <dgm:prSet phldrT="[Texto]" custT="1"/>
      <dgm:spPr/>
      <dgm:t>
        <a:bodyPr/>
        <a:lstStyle/>
        <a:p>
          <a:r>
            <a:rPr lang="pt-BR" sz="1000" b="1" u="none" dirty="0" smtClean="0">
              <a:latin typeface="Simplon BP Regular" pitchFamily="2" charset="0"/>
            </a:rPr>
            <a:t>Regras mais complexas e efetivas </a:t>
          </a:r>
          <a:r>
            <a:rPr lang="pt-BR" sz="900" dirty="0" smtClean="0">
              <a:latin typeface="Simplon BP Regular" pitchFamily="2" charset="0"/>
            </a:rPr>
            <a:t>(</a:t>
          </a:r>
          <a:r>
            <a:rPr lang="pt-BR" sz="900" dirty="0" err="1" smtClean="0">
              <a:latin typeface="Simplon BP Regular" pitchFamily="2" charset="0"/>
            </a:rPr>
            <a:t>Login</a:t>
          </a:r>
          <a:r>
            <a:rPr lang="pt-BR" sz="900" dirty="0" smtClean="0">
              <a:latin typeface="Simplon BP Regular" pitchFamily="2" charset="0"/>
            </a:rPr>
            <a:t> vendedor, Endereço, </a:t>
          </a:r>
          <a:r>
            <a:rPr lang="pt-BR" sz="900" dirty="0" err="1" smtClean="0">
              <a:latin typeface="Simplon BP Regular" pitchFamily="2" charset="0"/>
            </a:rPr>
            <a:t>Basona</a:t>
          </a:r>
          <a:r>
            <a:rPr lang="pt-BR" sz="900" dirty="0" smtClean="0">
              <a:latin typeface="Simplon BP Regular" pitchFamily="2" charset="0"/>
            </a:rPr>
            <a:t> Serasa, etc)</a:t>
          </a:r>
          <a:endParaRPr lang="pt-BR" sz="900" dirty="0">
            <a:latin typeface="Simplon BP Regular" pitchFamily="2" charset="0"/>
          </a:endParaRPr>
        </a:p>
      </dgm:t>
    </dgm:pt>
    <dgm:pt modelId="{41B48144-C58B-4916-BAF2-8AB594930699}" type="sibTrans" cxnId="{F27CCE21-8101-4E82-82D4-3865CCAA13F3}">
      <dgm:prSet/>
      <dgm:spPr/>
      <dgm:t>
        <a:bodyPr/>
        <a:lstStyle/>
        <a:p>
          <a:endParaRPr lang="pt-BR"/>
        </a:p>
      </dgm:t>
    </dgm:pt>
    <dgm:pt modelId="{ECABD0B3-F6A2-43D5-8E64-26A8388BA274}" type="parTrans" cxnId="{F27CCE21-8101-4E82-82D4-3865CCAA13F3}">
      <dgm:prSet/>
      <dgm:spPr/>
      <dgm:t>
        <a:bodyPr/>
        <a:lstStyle/>
        <a:p>
          <a:endParaRPr lang="pt-BR"/>
        </a:p>
      </dgm:t>
    </dgm:pt>
    <dgm:pt modelId="{AFB8A510-16C0-4E85-8385-970D9B524916}">
      <dgm:prSet phldrT="[Texto]" custT="1"/>
      <dgm:spPr/>
      <dgm:t>
        <a:bodyPr/>
        <a:lstStyle/>
        <a:p>
          <a:endParaRPr lang="pt-BR" sz="700" dirty="0">
            <a:latin typeface="Simplon BP Regular" pitchFamily="2" charset="0"/>
          </a:endParaRPr>
        </a:p>
      </dgm:t>
    </dgm:pt>
    <dgm:pt modelId="{6717F9D9-8214-4CF1-9FE4-3D490E012978}" type="parTrans" cxnId="{890CD471-18A5-4E47-8732-2CCC609BF43C}">
      <dgm:prSet/>
      <dgm:spPr/>
      <dgm:t>
        <a:bodyPr/>
        <a:lstStyle/>
        <a:p>
          <a:endParaRPr lang="pt-BR"/>
        </a:p>
      </dgm:t>
    </dgm:pt>
    <dgm:pt modelId="{91E0DB1C-93C8-42EE-84EA-A49026204CCA}" type="sibTrans" cxnId="{890CD471-18A5-4E47-8732-2CCC609BF43C}">
      <dgm:prSet/>
      <dgm:spPr/>
      <dgm:t>
        <a:bodyPr/>
        <a:lstStyle/>
        <a:p>
          <a:endParaRPr lang="pt-BR"/>
        </a:p>
      </dgm:t>
    </dgm:pt>
    <dgm:pt modelId="{3D591B23-E883-40F6-B3A0-CB14101885FD}">
      <dgm:prSet phldrT="[Texto]" custT="1"/>
      <dgm:spPr/>
      <dgm:t>
        <a:bodyPr/>
        <a:lstStyle/>
        <a:p>
          <a:r>
            <a:rPr lang="pt-BR" sz="1000" dirty="0" smtClean="0">
              <a:latin typeface="Simplon BP Regular" pitchFamily="2" charset="0"/>
            </a:rPr>
            <a:t>Anomalia de </a:t>
          </a:r>
          <a:r>
            <a:rPr lang="pt-BR" sz="1000" dirty="0" err="1" smtClean="0">
              <a:latin typeface="Simplon BP Regular" pitchFamily="2" charset="0"/>
            </a:rPr>
            <a:t>qtde</a:t>
          </a:r>
          <a:r>
            <a:rPr lang="pt-BR" sz="1000" dirty="0" smtClean="0">
              <a:latin typeface="Simplon BP Regular" pitchFamily="2" charset="0"/>
            </a:rPr>
            <a:t> de produtos por Endereço, CPF, telefone de Contato.</a:t>
          </a:r>
          <a:endParaRPr lang="pt-BR" sz="1000" dirty="0">
            <a:latin typeface="Simplon BP Regular" pitchFamily="2" charset="0"/>
          </a:endParaRPr>
        </a:p>
      </dgm:t>
    </dgm:pt>
    <dgm:pt modelId="{6BF72F57-47B0-43BA-9550-724F71BF0D46}" type="sibTrans" cxnId="{00ECBC18-3C56-4818-9170-2368572AB59E}">
      <dgm:prSet/>
      <dgm:spPr/>
      <dgm:t>
        <a:bodyPr/>
        <a:lstStyle/>
        <a:p>
          <a:endParaRPr lang="pt-BR"/>
        </a:p>
      </dgm:t>
    </dgm:pt>
    <dgm:pt modelId="{FB9B68F8-ECD6-4298-827C-DEBE02E5DD1F}" type="parTrans" cxnId="{00ECBC18-3C56-4818-9170-2368572AB59E}">
      <dgm:prSet/>
      <dgm:spPr/>
      <dgm:t>
        <a:bodyPr/>
        <a:lstStyle/>
        <a:p>
          <a:endParaRPr lang="pt-BR"/>
        </a:p>
      </dgm:t>
    </dgm:pt>
    <dgm:pt modelId="{492A9C47-E249-400B-949E-1EE927854CDC}">
      <dgm:prSet phldrT="[Texto]" custT="1"/>
      <dgm:spPr/>
      <dgm:t>
        <a:bodyPr/>
        <a:lstStyle/>
        <a:p>
          <a:r>
            <a:rPr lang="pt-BR" sz="900" dirty="0" smtClean="0">
              <a:latin typeface="Simplon BP Regular" pitchFamily="2" charset="0"/>
            </a:rPr>
            <a:t>Score Externo</a:t>
          </a:r>
          <a:endParaRPr lang="pt-BR" sz="900" dirty="0">
            <a:latin typeface="Simplon BP Regular" pitchFamily="2" charset="0"/>
          </a:endParaRPr>
        </a:p>
      </dgm:t>
    </dgm:pt>
    <dgm:pt modelId="{FB2AB144-9E69-46D7-8F8E-8FAFDB68C6FF}" type="parTrans" cxnId="{AC44E9F9-C75B-4B17-A6A1-265B321B7D50}">
      <dgm:prSet/>
      <dgm:spPr/>
      <dgm:t>
        <a:bodyPr/>
        <a:lstStyle/>
        <a:p>
          <a:endParaRPr lang="pt-BR"/>
        </a:p>
      </dgm:t>
    </dgm:pt>
    <dgm:pt modelId="{34D4DE91-4A55-4765-BB1B-2191A54DD557}" type="sibTrans" cxnId="{AC44E9F9-C75B-4B17-A6A1-265B321B7D50}">
      <dgm:prSet/>
      <dgm:spPr/>
      <dgm:t>
        <a:bodyPr/>
        <a:lstStyle/>
        <a:p>
          <a:endParaRPr lang="pt-BR"/>
        </a:p>
      </dgm:t>
    </dgm:pt>
    <dgm:pt modelId="{ADF52812-5354-486F-AA0F-70CA2E42168A}" type="pres">
      <dgm:prSet presAssocID="{CC5A65E6-2FFA-4D2C-95E0-A87A6D93410D}" presName="Name0" presStyleCnt="0">
        <dgm:presLayoutVars>
          <dgm:dir/>
          <dgm:resizeHandles val="exact"/>
        </dgm:presLayoutVars>
      </dgm:prSet>
      <dgm:spPr/>
      <dgm:t>
        <a:bodyPr/>
        <a:lstStyle/>
        <a:p>
          <a:endParaRPr lang="pt-BR"/>
        </a:p>
      </dgm:t>
    </dgm:pt>
    <dgm:pt modelId="{A4AF27D3-AB43-4EB0-9500-122A1344E88E}" type="pres">
      <dgm:prSet presAssocID="{CC5A65E6-2FFA-4D2C-95E0-A87A6D93410D}" presName="arrow" presStyleLbl="bgShp" presStyleIdx="0" presStyleCnt="1" custScaleY="69038"/>
      <dgm:spPr/>
    </dgm:pt>
    <dgm:pt modelId="{8C96B9A8-E6F2-4B4D-9091-2F7246DC8D14}" type="pres">
      <dgm:prSet presAssocID="{CC5A65E6-2FFA-4D2C-95E0-A87A6D93410D}" presName="points" presStyleCnt="0"/>
      <dgm:spPr/>
    </dgm:pt>
    <dgm:pt modelId="{7409CF3F-05DA-4897-9437-A2229CF47579}" type="pres">
      <dgm:prSet presAssocID="{3FB8D5DA-DBBE-448C-83B0-D676CB8058DB}" presName="compositeA" presStyleCnt="0"/>
      <dgm:spPr/>
    </dgm:pt>
    <dgm:pt modelId="{AD9E265E-1972-4BA5-B612-18396B665CC9}" type="pres">
      <dgm:prSet presAssocID="{3FB8D5DA-DBBE-448C-83B0-D676CB8058DB}" presName="textA" presStyleLbl="revTx" presStyleIdx="0" presStyleCnt="4" custScaleX="128816" custLinFactY="41329" custLinFactNeighborX="3121" custLinFactNeighborY="100000">
        <dgm:presLayoutVars>
          <dgm:bulletEnabled val="1"/>
        </dgm:presLayoutVars>
      </dgm:prSet>
      <dgm:spPr/>
      <dgm:t>
        <a:bodyPr/>
        <a:lstStyle/>
        <a:p>
          <a:endParaRPr lang="pt-BR"/>
        </a:p>
      </dgm:t>
    </dgm:pt>
    <dgm:pt modelId="{01653F72-3EE7-4701-8574-F10FC3BC861B}" type="pres">
      <dgm:prSet presAssocID="{3FB8D5DA-DBBE-448C-83B0-D676CB8058DB}" presName="circleA" presStyleLbl="node1" presStyleIdx="0" presStyleCnt="4"/>
      <dgm:spPr/>
    </dgm:pt>
    <dgm:pt modelId="{6912D883-D723-4F5B-9950-09EF22FF852C}" type="pres">
      <dgm:prSet presAssocID="{3FB8D5DA-DBBE-448C-83B0-D676CB8058DB}" presName="spaceA" presStyleCnt="0"/>
      <dgm:spPr/>
    </dgm:pt>
    <dgm:pt modelId="{70875331-A116-4631-9935-D74D0D130D8E}" type="pres">
      <dgm:prSet presAssocID="{AD57D965-5860-4172-A876-55E952178053}" presName="space" presStyleCnt="0"/>
      <dgm:spPr/>
    </dgm:pt>
    <dgm:pt modelId="{68F5EA40-6439-49E4-9366-64CC0486BDAB}" type="pres">
      <dgm:prSet presAssocID="{63D04D2A-5CC2-4A77-A3C5-A19F29EBC8CA}" presName="compositeB" presStyleCnt="0"/>
      <dgm:spPr/>
    </dgm:pt>
    <dgm:pt modelId="{7C18F256-F8B9-4D2D-BF5F-E9F6C61C004E}" type="pres">
      <dgm:prSet presAssocID="{63D04D2A-5CC2-4A77-A3C5-A19F29EBC8CA}" presName="textB" presStyleLbl="revTx" presStyleIdx="1" presStyleCnt="4" custScaleX="153981" custLinFactNeighborX="1524" custLinFactNeighborY="-2290">
        <dgm:presLayoutVars>
          <dgm:bulletEnabled val="1"/>
        </dgm:presLayoutVars>
      </dgm:prSet>
      <dgm:spPr/>
      <dgm:t>
        <a:bodyPr/>
        <a:lstStyle/>
        <a:p>
          <a:endParaRPr lang="pt-BR"/>
        </a:p>
      </dgm:t>
    </dgm:pt>
    <dgm:pt modelId="{68735D89-E47A-492B-9770-825D1327D4FA}" type="pres">
      <dgm:prSet presAssocID="{63D04D2A-5CC2-4A77-A3C5-A19F29EBC8CA}" presName="circleB" presStyleLbl="node1" presStyleIdx="1" presStyleCnt="4">
        <dgm:style>
          <a:lnRef idx="2">
            <a:schemeClr val="accent1"/>
          </a:lnRef>
          <a:fillRef idx="1">
            <a:schemeClr val="lt1"/>
          </a:fillRef>
          <a:effectRef idx="0">
            <a:schemeClr val="accent1"/>
          </a:effectRef>
          <a:fontRef idx="minor">
            <a:schemeClr val="dk1"/>
          </a:fontRef>
        </dgm:style>
      </dgm:prSet>
      <dgm:spPr/>
      <dgm:t>
        <a:bodyPr/>
        <a:lstStyle/>
        <a:p>
          <a:endParaRPr lang="pt-BR"/>
        </a:p>
      </dgm:t>
    </dgm:pt>
    <dgm:pt modelId="{EE54CDD7-01E0-4706-90AD-04624470BF04}" type="pres">
      <dgm:prSet presAssocID="{63D04D2A-5CC2-4A77-A3C5-A19F29EBC8CA}" presName="spaceB" presStyleCnt="0"/>
      <dgm:spPr/>
    </dgm:pt>
    <dgm:pt modelId="{52BADF88-CAD1-4418-B6FC-4BC7B876AD87}" type="pres">
      <dgm:prSet presAssocID="{891CBAF4-3EDF-4D41-95DE-2050925FBC6E}" presName="space" presStyleCnt="0"/>
      <dgm:spPr/>
    </dgm:pt>
    <dgm:pt modelId="{319BDE20-DEB5-44E7-A95F-32C8D2633A53}" type="pres">
      <dgm:prSet presAssocID="{A9AB3027-CE3E-49A7-B85B-A1C088E05B03}" presName="compositeA" presStyleCnt="0"/>
      <dgm:spPr/>
    </dgm:pt>
    <dgm:pt modelId="{B5362C5E-2645-4305-AD4B-90C17CACB81D}" type="pres">
      <dgm:prSet presAssocID="{A9AB3027-CE3E-49A7-B85B-A1C088E05B03}" presName="textA" presStyleLbl="revTx" presStyleIdx="2" presStyleCnt="4" custScaleX="119371" custLinFactY="50000" custLinFactNeighborX="8116" custLinFactNeighborY="100000">
        <dgm:presLayoutVars>
          <dgm:bulletEnabled val="1"/>
        </dgm:presLayoutVars>
      </dgm:prSet>
      <dgm:spPr/>
      <dgm:t>
        <a:bodyPr/>
        <a:lstStyle/>
        <a:p>
          <a:endParaRPr lang="pt-BR"/>
        </a:p>
      </dgm:t>
    </dgm:pt>
    <dgm:pt modelId="{69D03AFA-B98A-4069-9E73-FF5AD3CD515D}" type="pres">
      <dgm:prSet presAssocID="{A9AB3027-CE3E-49A7-B85B-A1C088E05B03}" presName="circleA" presStyleLbl="node1" presStyleIdx="2" presStyleCnt="4">
        <dgm:style>
          <a:lnRef idx="2">
            <a:schemeClr val="accent1"/>
          </a:lnRef>
          <a:fillRef idx="1">
            <a:schemeClr val="lt1"/>
          </a:fillRef>
          <a:effectRef idx="0">
            <a:schemeClr val="accent1"/>
          </a:effectRef>
          <a:fontRef idx="minor">
            <a:schemeClr val="dk1"/>
          </a:fontRef>
        </dgm:style>
      </dgm:prSet>
      <dgm:spPr/>
      <dgm:t>
        <a:bodyPr/>
        <a:lstStyle/>
        <a:p>
          <a:endParaRPr lang="pt-BR"/>
        </a:p>
      </dgm:t>
    </dgm:pt>
    <dgm:pt modelId="{8CFB6DEB-CA13-4E0A-9DE3-ED8F1513A6B4}" type="pres">
      <dgm:prSet presAssocID="{A9AB3027-CE3E-49A7-B85B-A1C088E05B03}" presName="spaceA" presStyleCnt="0"/>
      <dgm:spPr/>
    </dgm:pt>
    <dgm:pt modelId="{727A70BD-691E-4C3E-807E-9549344687F3}" type="pres">
      <dgm:prSet presAssocID="{A2F4903F-4447-4073-BB74-1C2B25306631}" presName="space" presStyleCnt="0"/>
      <dgm:spPr/>
    </dgm:pt>
    <dgm:pt modelId="{01F67A8B-14D4-40AB-ABC5-66DF0472DEF3}" type="pres">
      <dgm:prSet presAssocID="{141E7F46-1828-4829-9E41-42409A1DCA07}" presName="compositeB" presStyleCnt="0"/>
      <dgm:spPr/>
    </dgm:pt>
    <dgm:pt modelId="{4313BB20-CA86-4CDE-9E99-78A0772F7C62}" type="pres">
      <dgm:prSet presAssocID="{141E7F46-1828-4829-9E41-42409A1DCA07}" presName="textB" presStyleLbl="revTx" presStyleIdx="3" presStyleCnt="4" custScaleX="145451" custLinFactNeighborX="13023" custLinFactNeighborY="-5955">
        <dgm:presLayoutVars>
          <dgm:bulletEnabled val="1"/>
        </dgm:presLayoutVars>
      </dgm:prSet>
      <dgm:spPr/>
      <dgm:t>
        <a:bodyPr/>
        <a:lstStyle/>
        <a:p>
          <a:endParaRPr lang="pt-BR"/>
        </a:p>
      </dgm:t>
    </dgm:pt>
    <dgm:pt modelId="{CB9449AD-62BB-4738-965C-ADDF64C01036}" type="pres">
      <dgm:prSet presAssocID="{141E7F46-1828-4829-9E41-42409A1DCA07}" presName="circleB" presStyleLbl="node1" presStyleIdx="3" presStyleCnt="4">
        <dgm:style>
          <a:lnRef idx="2">
            <a:schemeClr val="accent1"/>
          </a:lnRef>
          <a:fillRef idx="1">
            <a:schemeClr val="lt1"/>
          </a:fillRef>
          <a:effectRef idx="0">
            <a:schemeClr val="accent1"/>
          </a:effectRef>
          <a:fontRef idx="minor">
            <a:schemeClr val="dk1"/>
          </a:fontRef>
        </dgm:style>
      </dgm:prSet>
      <dgm:spPr/>
      <dgm:t>
        <a:bodyPr/>
        <a:lstStyle/>
        <a:p>
          <a:endParaRPr lang="pt-BR"/>
        </a:p>
      </dgm:t>
    </dgm:pt>
    <dgm:pt modelId="{0735295E-5A6F-40D6-9C2D-A8BF03539F1F}" type="pres">
      <dgm:prSet presAssocID="{141E7F46-1828-4829-9E41-42409A1DCA07}" presName="spaceB" presStyleCnt="0"/>
      <dgm:spPr/>
    </dgm:pt>
  </dgm:ptLst>
  <dgm:cxnLst>
    <dgm:cxn modelId="{23951DC3-7D8B-497E-B83D-DC0C741FC810}" type="presOf" srcId="{96BDB3EE-979C-41EC-9C54-438601EC9A16}" destId="{B5362C5E-2645-4305-AD4B-90C17CACB81D}" srcOrd="0" destOrd="1" presId="urn:microsoft.com/office/officeart/2005/8/layout/hProcess11"/>
    <dgm:cxn modelId="{53650630-CB4C-4B99-8EDA-4939C16816AB}" type="presOf" srcId="{AFB8A510-16C0-4E85-8385-970D9B524916}" destId="{B5362C5E-2645-4305-AD4B-90C17CACB81D}" srcOrd="0" destOrd="4" presId="urn:microsoft.com/office/officeart/2005/8/layout/hProcess11"/>
    <dgm:cxn modelId="{88EDE001-4C39-488D-93AF-B983BB0C3416}" type="presOf" srcId="{6AE8E633-C200-450D-9829-DCF4B012B1B5}" destId="{7C18F256-F8B9-4D2D-BF5F-E9F6C61C004E}" srcOrd="0" destOrd="7" presId="urn:microsoft.com/office/officeart/2005/8/layout/hProcess11"/>
    <dgm:cxn modelId="{7924D0E8-DA4B-426D-BBFB-EDA8DB5142C0}" type="presOf" srcId="{3FB8D5DA-DBBE-448C-83B0-D676CB8058DB}" destId="{AD9E265E-1972-4BA5-B612-18396B665CC9}" srcOrd="0" destOrd="0" presId="urn:microsoft.com/office/officeart/2005/8/layout/hProcess11"/>
    <dgm:cxn modelId="{6AC2A31B-A5AB-494E-B878-F190D298690E}" srcId="{3FB8D5DA-DBBE-448C-83B0-D676CB8058DB}" destId="{303BFC0C-51B8-473F-BC64-6DE3D93527E4}" srcOrd="2" destOrd="0" parTransId="{F50C448E-AFA0-4BE5-8B1C-D840C3869E4D}" sibTransId="{AB9365CF-3F03-4320-9195-4F71ACB20770}"/>
    <dgm:cxn modelId="{D4933DAA-F8EC-473E-B199-71123FBB3B19}" type="presOf" srcId="{141E7F46-1828-4829-9E41-42409A1DCA07}" destId="{4313BB20-CA86-4CDE-9E99-78A0772F7C62}" srcOrd="0" destOrd="0" presId="urn:microsoft.com/office/officeart/2005/8/layout/hProcess11"/>
    <dgm:cxn modelId="{5A0A7B6E-0B33-4B36-9EBC-585A8681A0B9}" type="presOf" srcId="{937DDEBD-0AE5-4D8F-A99F-88932C8ED257}" destId="{7C18F256-F8B9-4D2D-BF5F-E9F6C61C004E}" srcOrd="0" destOrd="8" presId="urn:microsoft.com/office/officeart/2005/8/layout/hProcess11"/>
    <dgm:cxn modelId="{8122E3A2-136F-40BA-8189-4F354E2DF019}" type="presOf" srcId="{63D04D2A-5CC2-4A77-A3C5-A19F29EBC8CA}" destId="{7C18F256-F8B9-4D2D-BF5F-E9F6C61C004E}" srcOrd="0" destOrd="0" presId="urn:microsoft.com/office/officeart/2005/8/layout/hProcess11"/>
    <dgm:cxn modelId="{DD350617-31B9-4438-9966-148B0D9407CE}" srcId="{63D04D2A-5CC2-4A77-A3C5-A19F29EBC8CA}" destId="{F742CD09-CE9E-4BA2-A190-EDEFE22E5850}" srcOrd="4" destOrd="0" parTransId="{5B162C92-A02B-4EED-95FF-D991148F6741}" sibTransId="{EF9D1C47-71A3-41FF-AE0F-7F2EFDDE8288}"/>
    <dgm:cxn modelId="{83E45D70-6E0D-4DC8-92CE-C788667ABBA0}" type="presOf" srcId="{F742CD09-CE9E-4BA2-A190-EDEFE22E5850}" destId="{7C18F256-F8B9-4D2D-BF5F-E9F6C61C004E}" srcOrd="0" destOrd="5" presId="urn:microsoft.com/office/officeart/2005/8/layout/hProcess11"/>
    <dgm:cxn modelId="{0C2D18D7-2A7B-41D2-BB75-86C5E7C57789}" type="presOf" srcId="{2088CCDF-5F2C-43E0-8E3F-196094174274}" destId="{4313BB20-CA86-4CDE-9E99-78A0772F7C62}" srcOrd="0" destOrd="4" presId="urn:microsoft.com/office/officeart/2005/8/layout/hProcess11"/>
    <dgm:cxn modelId="{AC38F93C-CAF7-49B6-87A7-4E4BC2454E8A}" srcId="{A9AB3027-CE3E-49A7-B85B-A1C088E05B03}" destId="{5A1AF00F-7AEC-46D8-8D5B-2F05ACF2C849}" srcOrd="4" destOrd="0" parTransId="{FAE421BF-28F1-449B-8C69-D0EFB4E0D01D}" sibTransId="{AC92FA6B-3418-4BE0-9EEF-93D14878F9DF}"/>
    <dgm:cxn modelId="{1C0908F4-8A53-4997-BEC5-2D9D5D5CBEFB}" type="presOf" srcId="{BD25F9B5-EED8-4731-8FF9-43EC8045D3EA}" destId="{AD9E265E-1972-4BA5-B612-18396B665CC9}" srcOrd="0" destOrd="5" presId="urn:microsoft.com/office/officeart/2005/8/layout/hProcess11"/>
    <dgm:cxn modelId="{BE82A017-0629-47B5-AAD1-B5940B7E1DD7}" srcId="{63D04D2A-5CC2-4A77-A3C5-A19F29EBC8CA}" destId="{3EA4D5DC-8955-46F0-9CBD-D65349FCDE1F}" srcOrd="5" destOrd="0" parTransId="{FDFA52AC-7A11-4CD5-856B-89E7FBA44928}" sibTransId="{60FD25C8-352C-464B-A336-F62E5A7C0F70}"/>
    <dgm:cxn modelId="{F9C54579-D956-4793-83B5-EC8436B2120C}" type="presOf" srcId="{3D591B23-E883-40F6-B3A0-CB14101885FD}" destId="{B5362C5E-2645-4305-AD4B-90C17CACB81D}" srcOrd="0" destOrd="3" presId="urn:microsoft.com/office/officeart/2005/8/layout/hProcess11"/>
    <dgm:cxn modelId="{1747C003-F787-40E5-84A6-7EF58CD881AC}" srcId="{63D04D2A-5CC2-4A77-A3C5-A19F29EBC8CA}" destId="{937DDEBD-0AE5-4D8F-A99F-88932C8ED257}" srcOrd="7" destOrd="0" parTransId="{27A8582B-7E4A-4A9A-BF91-8ED4E481FA46}" sibTransId="{30714363-72B1-4659-98A9-96780B6396E6}"/>
    <dgm:cxn modelId="{2694F908-6648-4AD0-9722-D4AF0F9EB54A}" type="presOf" srcId="{C8E7E625-4BC1-45E5-91E3-9FE591B32248}" destId="{AD9E265E-1972-4BA5-B612-18396B665CC9}" srcOrd="0" destOrd="4" presId="urn:microsoft.com/office/officeart/2005/8/layout/hProcess11"/>
    <dgm:cxn modelId="{52AF173E-7306-4FDB-8DF1-A2695B1A18F5}" type="presOf" srcId="{B4E72F4E-E840-49EC-B9DE-0AFB69233F6F}" destId="{B5362C5E-2645-4305-AD4B-90C17CACB81D}" srcOrd="0" destOrd="2" presId="urn:microsoft.com/office/officeart/2005/8/layout/hProcess11"/>
    <dgm:cxn modelId="{3CBCE385-014D-4F4A-BFAE-97DD940B3D60}" type="presOf" srcId="{492A9C47-E249-400B-949E-1EE927854CDC}" destId="{4313BB20-CA86-4CDE-9E99-78A0772F7C62}" srcOrd="0" destOrd="5" presId="urn:microsoft.com/office/officeart/2005/8/layout/hProcess11"/>
    <dgm:cxn modelId="{890CD471-18A5-4E47-8732-2CCC609BF43C}" srcId="{A9AB3027-CE3E-49A7-B85B-A1C088E05B03}" destId="{AFB8A510-16C0-4E85-8385-970D9B524916}" srcOrd="3" destOrd="0" parTransId="{6717F9D9-8214-4CF1-9FE4-3D490E012978}" sibTransId="{91E0DB1C-93C8-42EE-84EA-A49026204CCA}"/>
    <dgm:cxn modelId="{6177E98A-60FD-4B35-A64C-227A096B7D7B}" srcId="{63D04D2A-5CC2-4A77-A3C5-A19F29EBC8CA}" destId="{33278106-F829-4ABD-BC48-3E6049DD113E}" srcOrd="3" destOrd="0" parTransId="{ED1AAFA2-FFE9-4284-91C1-7F9D47E6E1EA}" sibTransId="{1A852CC9-13D4-435A-8EB8-811CC1806B5D}"/>
    <dgm:cxn modelId="{D8F4EF1B-E7F6-473F-B326-CF53DAFF12D5}" type="presOf" srcId="{FFE6216B-CECB-4435-AC07-05EC5EBB4505}" destId="{AD9E265E-1972-4BA5-B612-18396B665CC9}" srcOrd="0" destOrd="2" presId="urn:microsoft.com/office/officeart/2005/8/layout/hProcess11"/>
    <dgm:cxn modelId="{BE73C0E6-B8DA-4CA4-A69A-7BC05FA6787B}" srcId="{3FB8D5DA-DBBE-448C-83B0-D676CB8058DB}" destId="{76B38350-A147-4A01-AB45-3262A8B089FA}" srcOrd="0" destOrd="0" parTransId="{8BE8DA77-A085-44D3-8956-1C3FFE66AAFF}" sibTransId="{FE8BB102-ACD9-4E42-8905-5D6A61D0D1F9}"/>
    <dgm:cxn modelId="{AC44E9F9-C75B-4B17-A6A1-265B321B7D50}" srcId="{141E7F46-1828-4829-9E41-42409A1DCA07}" destId="{492A9C47-E249-400B-949E-1EE927854CDC}" srcOrd="4" destOrd="0" parTransId="{FB2AB144-9E69-46D7-8F8E-8FAFDB68C6FF}" sibTransId="{34D4DE91-4A55-4765-BB1B-2191A54DD557}"/>
    <dgm:cxn modelId="{103D1576-EC3F-4894-9AC4-17569AABF8A6}" srcId="{A9AB3027-CE3E-49A7-B85B-A1C088E05B03}" destId="{96BDB3EE-979C-41EC-9C54-438601EC9A16}" srcOrd="0" destOrd="0" parTransId="{210DB6B3-49C7-43BF-9D20-E0B94D237AC2}" sibTransId="{F300701E-C32D-400E-8E9F-3ADB11CBE517}"/>
    <dgm:cxn modelId="{FFB97E92-0119-4546-9389-D1596E4934F1}" srcId="{CC5A65E6-2FFA-4D2C-95E0-A87A6D93410D}" destId="{141E7F46-1828-4829-9E41-42409A1DCA07}" srcOrd="3" destOrd="0" parTransId="{EB86E41F-20DB-40BD-8182-A214FE8D24EC}" sibTransId="{5CBD59BE-2893-4AFA-BBD1-F39872BD7518}"/>
    <dgm:cxn modelId="{8F2C2A62-9BFE-4467-8770-E9AC14F952F6}" type="presOf" srcId="{21B78AE6-66FF-4DA4-B080-50DAA3C29B55}" destId="{4313BB20-CA86-4CDE-9E99-78A0772F7C62}" srcOrd="0" destOrd="1" presId="urn:microsoft.com/office/officeart/2005/8/layout/hProcess11"/>
    <dgm:cxn modelId="{93014FB2-D75F-47EC-9621-A26C3512ABAF}" srcId="{CC5A65E6-2FFA-4D2C-95E0-A87A6D93410D}" destId="{3FB8D5DA-DBBE-448C-83B0-D676CB8058DB}" srcOrd="0" destOrd="0" parTransId="{60C3683B-3236-47EB-9B57-076123CB5512}" sibTransId="{AD57D965-5860-4172-A876-55E952178053}"/>
    <dgm:cxn modelId="{54372FD3-A9D3-420D-B346-DB8AB0AAF73A}" type="presOf" srcId="{33278106-F829-4ABD-BC48-3E6049DD113E}" destId="{7C18F256-F8B9-4D2D-BF5F-E9F6C61C004E}" srcOrd="0" destOrd="4" presId="urn:microsoft.com/office/officeart/2005/8/layout/hProcess11"/>
    <dgm:cxn modelId="{E916C204-90ED-4AC7-826F-9E9F4268C696}" srcId="{3FB8D5DA-DBBE-448C-83B0-D676CB8058DB}" destId="{C8E7E625-4BC1-45E5-91E3-9FE591B32248}" srcOrd="3" destOrd="0" parTransId="{45D48D6B-7702-4940-A49E-D40205F9854D}" sibTransId="{1635602A-3269-483E-B481-B88A56630B3A}"/>
    <dgm:cxn modelId="{D019C11C-DE0D-4A51-AD63-B0A1F6EEE7B1}" type="presOf" srcId="{A9AB3027-CE3E-49A7-B85B-A1C088E05B03}" destId="{B5362C5E-2645-4305-AD4B-90C17CACB81D}" srcOrd="0" destOrd="0" presId="urn:microsoft.com/office/officeart/2005/8/layout/hProcess11"/>
    <dgm:cxn modelId="{BE117CAF-3F30-4401-9832-974B70604701}" type="presOf" srcId="{3EA4D5DC-8955-46F0-9CBD-D65349FCDE1F}" destId="{7C18F256-F8B9-4D2D-BF5F-E9F6C61C004E}" srcOrd="0" destOrd="6" presId="urn:microsoft.com/office/officeart/2005/8/layout/hProcess11"/>
    <dgm:cxn modelId="{AD230E06-EA7D-4B58-AF34-3D440510DC87}" type="presOf" srcId="{CC5A65E6-2FFA-4D2C-95E0-A87A6D93410D}" destId="{ADF52812-5354-486F-AA0F-70CA2E42168A}" srcOrd="0" destOrd="0" presId="urn:microsoft.com/office/officeart/2005/8/layout/hProcess11"/>
    <dgm:cxn modelId="{00ECBC18-3C56-4818-9170-2368572AB59E}" srcId="{A9AB3027-CE3E-49A7-B85B-A1C088E05B03}" destId="{3D591B23-E883-40F6-B3A0-CB14101885FD}" srcOrd="2" destOrd="0" parTransId="{FB9B68F8-ECD6-4298-827C-DEBE02E5DD1F}" sibTransId="{6BF72F57-47B0-43BA-9550-724F71BF0D46}"/>
    <dgm:cxn modelId="{AB57EF20-0088-421E-B555-5F2DEB84985D}" srcId="{3FB8D5DA-DBBE-448C-83B0-D676CB8058DB}" destId="{BD25F9B5-EED8-4731-8FF9-43EC8045D3EA}" srcOrd="4" destOrd="0" parTransId="{69A63399-6BA1-44FF-8CAD-4734194CF927}" sibTransId="{BA20EE3C-D14F-4564-BA93-008D1C0DA279}"/>
    <dgm:cxn modelId="{4363590E-FC4B-4DB7-B002-B07680D68A36}" type="presOf" srcId="{81ECA798-7AED-4AF6-B53F-48F8C7CFE734}" destId="{7C18F256-F8B9-4D2D-BF5F-E9F6C61C004E}" srcOrd="0" destOrd="3" presId="urn:microsoft.com/office/officeart/2005/8/layout/hProcess11"/>
    <dgm:cxn modelId="{4D6DB002-508B-4239-824B-549EEDBB4DCF}" type="presOf" srcId="{303BFC0C-51B8-473F-BC64-6DE3D93527E4}" destId="{AD9E265E-1972-4BA5-B612-18396B665CC9}" srcOrd="0" destOrd="3" presId="urn:microsoft.com/office/officeart/2005/8/layout/hProcess11"/>
    <dgm:cxn modelId="{065F7FF1-1EC2-4F56-B892-946E3FE1CE68}" srcId="{63D04D2A-5CC2-4A77-A3C5-A19F29EBC8CA}" destId="{A9B213E7-143C-4C1A-93AC-E7A23BC350F6}" srcOrd="0" destOrd="0" parTransId="{41ADE714-D741-4C07-864E-ED5C5ACD78B0}" sibTransId="{95A0C8F7-BFC4-4F41-9E28-A4350D50592B}"/>
    <dgm:cxn modelId="{6F63A1C0-7C03-4711-A704-52FE19C1DB85}" type="presOf" srcId="{5FFAC092-85F8-40BA-861F-0817F770D223}" destId="{7C18F256-F8B9-4D2D-BF5F-E9F6C61C004E}" srcOrd="0" destOrd="2" presId="urn:microsoft.com/office/officeart/2005/8/layout/hProcess11"/>
    <dgm:cxn modelId="{98C7B6E1-B885-4F36-B73C-ACF7FED1DE9D}" srcId="{63D04D2A-5CC2-4A77-A3C5-A19F29EBC8CA}" destId="{5FFAC092-85F8-40BA-861F-0817F770D223}" srcOrd="1" destOrd="0" parTransId="{5E6DCEC4-C645-45F5-A438-1162CC1F52AC}" sibTransId="{E3AC0A48-66A4-4B9F-BA22-EE9858E97D6C}"/>
    <dgm:cxn modelId="{D9C02EEB-60E3-4458-9431-018215A20C01}" srcId="{141E7F46-1828-4829-9E41-42409A1DCA07}" destId="{2088CCDF-5F2C-43E0-8E3F-196094174274}" srcOrd="3" destOrd="0" parTransId="{C8969882-DD51-43FC-80F8-8EE3ED3DD4BF}" sibTransId="{B27F6B69-B856-4CAC-AC52-BF236268D0EE}"/>
    <dgm:cxn modelId="{4B26F5FD-418B-440B-AEB8-3C205207043E}" srcId="{141E7F46-1828-4829-9E41-42409A1DCA07}" destId="{BEB6A9F6-98CB-4CF9-B044-68039426A2F2}" srcOrd="1" destOrd="0" parTransId="{0A66EDA6-9A38-4833-B522-99D26F4E9681}" sibTransId="{BD577AE4-A4CF-41CE-A230-DAF154511135}"/>
    <dgm:cxn modelId="{500EB006-07C5-4C9B-9438-1942CCD30697}" srcId="{63D04D2A-5CC2-4A77-A3C5-A19F29EBC8CA}" destId="{6AE8E633-C200-450D-9829-DCF4B012B1B5}" srcOrd="6" destOrd="0" parTransId="{C6C42701-FA9A-42C8-971B-2E7F4B55431B}" sibTransId="{75A3358A-B511-4D7D-80BC-9EF9FEF1726C}"/>
    <dgm:cxn modelId="{129B3088-766E-4F24-A00E-2D3CE62F3625}" srcId="{141E7F46-1828-4829-9E41-42409A1DCA07}" destId="{21B78AE6-66FF-4DA4-B080-50DAA3C29B55}" srcOrd="0" destOrd="0" parTransId="{B387C8D5-FA6D-4D01-91EF-A6501D5AE75A}" sibTransId="{DE00C647-2C4D-4095-B8C4-0DDAC7464F6C}"/>
    <dgm:cxn modelId="{58F6A9BE-2993-4E3F-AC19-10AB505DFD5F}" type="presOf" srcId="{19E1F49C-E972-4B4B-995A-1DEBDC0DF708}" destId="{4313BB20-CA86-4CDE-9E99-78A0772F7C62}" srcOrd="0" destOrd="3" presId="urn:microsoft.com/office/officeart/2005/8/layout/hProcess11"/>
    <dgm:cxn modelId="{18741529-AB25-4F4C-BE69-017B68477056}" type="presOf" srcId="{A9B213E7-143C-4C1A-93AC-E7A23BC350F6}" destId="{7C18F256-F8B9-4D2D-BF5F-E9F6C61C004E}" srcOrd="0" destOrd="1" presId="urn:microsoft.com/office/officeart/2005/8/layout/hProcess11"/>
    <dgm:cxn modelId="{FF0581D3-1FD9-443C-9A0E-6155C789CA9E}" type="presOf" srcId="{5A1AF00F-7AEC-46D8-8D5B-2F05ACF2C849}" destId="{B5362C5E-2645-4305-AD4B-90C17CACB81D}" srcOrd="0" destOrd="5" presId="urn:microsoft.com/office/officeart/2005/8/layout/hProcess11"/>
    <dgm:cxn modelId="{6836622F-855D-4ABC-85CA-0EB478035740}" srcId="{CC5A65E6-2FFA-4D2C-95E0-A87A6D93410D}" destId="{63D04D2A-5CC2-4A77-A3C5-A19F29EBC8CA}" srcOrd="1" destOrd="0" parTransId="{C4FBDADF-8982-4589-98B5-DCE237D9C5AA}" sibTransId="{891CBAF4-3EDF-4D41-95DE-2050925FBC6E}"/>
    <dgm:cxn modelId="{326ADA88-1129-4597-BF91-B326C691685B}" type="presOf" srcId="{BEB6A9F6-98CB-4CF9-B044-68039426A2F2}" destId="{4313BB20-CA86-4CDE-9E99-78A0772F7C62}" srcOrd="0" destOrd="2" presId="urn:microsoft.com/office/officeart/2005/8/layout/hProcess11"/>
    <dgm:cxn modelId="{2C7050D6-4311-4D53-A0FE-9B326B836D83}" srcId="{141E7F46-1828-4829-9E41-42409A1DCA07}" destId="{19E1F49C-E972-4B4B-995A-1DEBDC0DF708}" srcOrd="2" destOrd="0" parTransId="{02E8C70C-7064-40DE-A7C3-73D28553F352}" sibTransId="{1B0BE526-45F9-49E6-8C39-2ADE5B4A38E5}"/>
    <dgm:cxn modelId="{C585AED4-C685-4EEF-88E8-50928AA52373}" srcId="{CC5A65E6-2FFA-4D2C-95E0-A87A6D93410D}" destId="{A9AB3027-CE3E-49A7-B85B-A1C088E05B03}" srcOrd="2" destOrd="0" parTransId="{B823D111-D790-4782-A60F-3159C537330A}" sibTransId="{A2F4903F-4447-4073-BB74-1C2B25306631}"/>
    <dgm:cxn modelId="{20A3DCEC-9E76-485D-BD44-6257FDC4CC46}" srcId="{63D04D2A-5CC2-4A77-A3C5-A19F29EBC8CA}" destId="{81ECA798-7AED-4AF6-B53F-48F8C7CFE734}" srcOrd="2" destOrd="0" parTransId="{EA827DC0-231C-4625-8D6D-77D64CAAEC3C}" sibTransId="{5284CCB4-7731-448B-8D41-B49851655B9B}"/>
    <dgm:cxn modelId="{F27CCE21-8101-4E82-82D4-3865CCAA13F3}" srcId="{3FB8D5DA-DBBE-448C-83B0-D676CB8058DB}" destId="{FFE6216B-CECB-4435-AC07-05EC5EBB4505}" srcOrd="1" destOrd="0" parTransId="{ECABD0B3-F6A2-43D5-8E64-26A8388BA274}" sibTransId="{41B48144-C58B-4916-BAF2-8AB594930699}"/>
    <dgm:cxn modelId="{FFF341A0-6B39-4937-A099-7CA9AB70240F}" srcId="{A9AB3027-CE3E-49A7-B85B-A1C088E05B03}" destId="{B4E72F4E-E840-49EC-B9DE-0AFB69233F6F}" srcOrd="1" destOrd="0" parTransId="{C829A878-5947-459B-A598-608D70D88BD3}" sibTransId="{CD1A3217-75C7-4D8F-98B9-6CD6E1CC8019}"/>
    <dgm:cxn modelId="{3128396D-F31D-40C9-A602-B1FB61285111}" type="presOf" srcId="{76B38350-A147-4A01-AB45-3262A8B089FA}" destId="{AD9E265E-1972-4BA5-B612-18396B665CC9}" srcOrd="0" destOrd="1" presId="urn:microsoft.com/office/officeart/2005/8/layout/hProcess11"/>
    <dgm:cxn modelId="{E620690A-1C80-4276-B40D-6F937BEC040A}" type="presParOf" srcId="{ADF52812-5354-486F-AA0F-70CA2E42168A}" destId="{A4AF27D3-AB43-4EB0-9500-122A1344E88E}" srcOrd="0" destOrd="0" presId="urn:microsoft.com/office/officeart/2005/8/layout/hProcess11"/>
    <dgm:cxn modelId="{AED61B5C-FC85-439B-A418-D839D87DFC1D}" type="presParOf" srcId="{ADF52812-5354-486F-AA0F-70CA2E42168A}" destId="{8C96B9A8-E6F2-4B4D-9091-2F7246DC8D14}" srcOrd="1" destOrd="0" presId="urn:microsoft.com/office/officeart/2005/8/layout/hProcess11"/>
    <dgm:cxn modelId="{1E1D2D66-0EE9-4F65-9E2B-804CC9F88956}" type="presParOf" srcId="{8C96B9A8-E6F2-4B4D-9091-2F7246DC8D14}" destId="{7409CF3F-05DA-4897-9437-A2229CF47579}" srcOrd="0" destOrd="0" presId="urn:microsoft.com/office/officeart/2005/8/layout/hProcess11"/>
    <dgm:cxn modelId="{BAB04F79-852E-40F2-A087-2D52FFA5026A}" type="presParOf" srcId="{7409CF3F-05DA-4897-9437-A2229CF47579}" destId="{AD9E265E-1972-4BA5-B612-18396B665CC9}" srcOrd="0" destOrd="0" presId="urn:microsoft.com/office/officeart/2005/8/layout/hProcess11"/>
    <dgm:cxn modelId="{7862C5BC-3F9D-444A-A5F4-6F812F940F68}" type="presParOf" srcId="{7409CF3F-05DA-4897-9437-A2229CF47579}" destId="{01653F72-3EE7-4701-8574-F10FC3BC861B}" srcOrd="1" destOrd="0" presId="urn:microsoft.com/office/officeart/2005/8/layout/hProcess11"/>
    <dgm:cxn modelId="{302DF9A0-CFF9-4238-9F0A-9583FD6DCB47}" type="presParOf" srcId="{7409CF3F-05DA-4897-9437-A2229CF47579}" destId="{6912D883-D723-4F5B-9950-09EF22FF852C}" srcOrd="2" destOrd="0" presId="urn:microsoft.com/office/officeart/2005/8/layout/hProcess11"/>
    <dgm:cxn modelId="{125DEE3A-F308-48E2-AB46-4A9558D07E23}" type="presParOf" srcId="{8C96B9A8-E6F2-4B4D-9091-2F7246DC8D14}" destId="{70875331-A116-4631-9935-D74D0D130D8E}" srcOrd="1" destOrd="0" presId="urn:microsoft.com/office/officeart/2005/8/layout/hProcess11"/>
    <dgm:cxn modelId="{A2E0A9B0-F232-48B4-95C6-412A924F82F4}" type="presParOf" srcId="{8C96B9A8-E6F2-4B4D-9091-2F7246DC8D14}" destId="{68F5EA40-6439-49E4-9366-64CC0486BDAB}" srcOrd="2" destOrd="0" presId="urn:microsoft.com/office/officeart/2005/8/layout/hProcess11"/>
    <dgm:cxn modelId="{8945DA7F-CAF6-43C2-AF76-3168CBF70A46}" type="presParOf" srcId="{68F5EA40-6439-49E4-9366-64CC0486BDAB}" destId="{7C18F256-F8B9-4D2D-BF5F-E9F6C61C004E}" srcOrd="0" destOrd="0" presId="urn:microsoft.com/office/officeart/2005/8/layout/hProcess11"/>
    <dgm:cxn modelId="{50A004C6-768A-4995-B33C-6A32A2A8070D}" type="presParOf" srcId="{68F5EA40-6439-49E4-9366-64CC0486BDAB}" destId="{68735D89-E47A-492B-9770-825D1327D4FA}" srcOrd="1" destOrd="0" presId="urn:microsoft.com/office/officeart/2005/8/layout/hProcess11"/>
    <dgm:cxn modelId="{60B89DF7-A594-4139-B97C-EB311A4C7B0E}" type="presParOf" srcId="{68F5EA40-6439-49E4-9366-64CC0486BDAB}" destId="{EE54CDD7-01E0-4706-90AD-04624470BF04}" srcOrd="2" destOrd="0" presId="urn:microsoft.com/office/officeart/2005/8/layout/hProcess11"/>
    <dgm:cxn modelId="{0FF46883-3B81-4401-8B03-D4E9E39A9EF4}" type="presParOf" srcId="{8C96B9A8-E6F2-4B4D-9091-2F7246DC8D14}" destId="{52BADF88-CAD1-4418-B6FC-4BC7B876AD87}" srcOrd="3" destOrd="0" presId="urn:microsoft.com/office/officeart/2005/8/layout/hProcess11"/>
    <dgm:cxn modelId="{1E6E6A3D-8595-491F-8D5D-B7D2E056B39A}" type="presParOf" srcId="{8C96B9A8-E6F2-4B4D-9091-2F7246DC8D14}" destId="{319BDE20-DEB5-44E7-A95F-32C8D2633A53}" srcOrd="4" destOrd="0" presId="urn:microsoft.com/office/officeart/2005/8/layout/hProcess11"/>
    <dgm:cxn modelId="{1363792B-C551-4699-9D2C-74893A128402}" type="presParOf" srcId="{319BDE20-DEB5-44E7-A95F-32C8D2633A53}" destId="{B5362C5E-2645-4305-AD4B-90C17CACB81D}" srcOrd="0" destOrd="0" presId="urn:microsoft.com/office/officeart/2005/8/layout/hProcess11"/>
    <dgm:cxn modelId="{E52991CD-1E22-4C88-9C5B-4C28D57BFB77}" type="presParOf" srcId="{319BDE20-DEB5-44E7-A95F-32C8D2633A53}" destId="{69D03AFA-B98A-4069-9E73-FF5AD3CD515D}" srcOrd="1" destOrd="0" presId="urn:microsoft.com/office/officeart/2005/8/layout/hProcess11"/>
    <dgm:cxn modelId="{242BE568-B558-4F29-B43B-64D7FDFDDC93}" type="presParOf" srcId="{319BDE20-DEB5-44E7-A95F-32C8D2633A53}" destId="{8CFB6DEB-CA13-4E0A-9DE3-ED8F1513A6B4}" srcOrd="2" destOrd="0" presId="urn:microsoft.com/office/officeart/2005/8/layout/hProcess11"/>
    <dgm:cxn modelId="{AED6E548-D948-45A5-9DCE-C41A38A6F936}" type="presParOf" srcId="{8C96B9A8-E6F2-4B4D-9091-2F7246DC8D14}" destId="{727A70BD-691E-4C3E-807E-9549344687F3}" srcOrd="5" destOrd="0" presId="urn:microsoft.com/office/officeart/2005/8/layout/hProcess11"/>
    <dgm:cxn modelId="{DC118259-397E-4516-88E0-94FA56046653}" type="presParOf" srcId="{8C96B9A8-E6F2-4B4D-9091-2F7246DC8D14}" destId="{01F67A8B-14D4-40AB-ABC5-66DF0472DEF3}" srcOrd="6" destOrd="0" presId="urn:microsoft.com/office/officeart/2005/8/layout/hProcess11"/>
    <dgm:cxn modelId="{F4950B29-ECB3-46CF-AA32-EAD5FA6E7313}" type="presParOf" srcId="{01F67A8B-14D4-40AB-ABC5-66DF0472DEF3}" destId="{4313BB20-CA86-4CDE-9E99-78A0772F7C62}" srcOrd="0" destOrd="0" presId="urn:microsoft.com/office/officeart/2005/8/layout/hProcess11"/>
    <dgm:cxn modelId="{4AEB970D-FE9D-411C-9633-C4AD11BBC6ED}" type="presParOf" srcId="{01F67A8B-14D4-40AB-ABC5-66DF0472DEF3}" destId="{CB9449AD-62BB-4738-965C-ADDF64C01036}" srcOrd="1" destOrd="0" presId="urn:microsoft.com/office/officeart/2005/8/layout/hProcess11"/>
    <dgm:cxn modelId="{FE452927-484B-471F-BC4E-C1794F5DA86A}" type="presParOf" srcId="{01F67A8B-14D4-40AB-ABC5-66DF0472DEF3}" destId="{0735295E-5A6F-40D6-9C2D-A8BF03539F1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D4F297-A282-4AD8-9143-BF75F4B9A706}" type="doc">
      <dgm:prSet loTypeId="urn:microsoft.com/office/officeart/2005/8/layout/radial6" loCatId="relationship" qsTypeId="urn:microsoft.com/office/officeart/2005/8/quickstyle/simple1" qsCatId="simple" csTypeId="urn:microsoft.com/office/officeart/2005/8/colors/accent5_5" csCatId="accent5" phldr="1"/>
      <dgm:spPr/>
      <dgm:t>
        <a:bodyPr/>
        <a:lstStyle/>
        <a:p>
          <a:endParaRPr lang="pt-BR"/>
        </a:p>
      </dgm:t>
    </dgm:pt>
    <dgm:pt modelId="{F936D47F-F75B-4B8A-9B66-3D31D59D7C53}">
      <dgm:prSet phldrT="[Texto]"/>
      <dgm:spPr/>
      <dgm:t>
        <a:bodyPr/>
        <a:lstStyle/>
        <a:p>
          <a:r>
            <a:rPr lang="pt-BR" dirty="0" smtClean="0">
              <a:latin typeface="Simplon BP Regular" pitchFamily="2" charset="0"/>
            </a:rPr>
            <a:t>FMS</a:t>
          </a:r>
          <a:endParaRPr lang="pt-BR" dirty="0">
            <a:latin typeface="Simplon BP Regular" pitchFamily="2" charset="0"/>
          </a:endParaRPr>
        </a:p>
      </dgm:t>
    </dgm:pt>
    <dgm:pt modelId="{C1ED1626-E6B0-4E46-B0D1-20363ED3034D}" type="parTrans" cxnId="{9453A039-251E-4175-97FE-51A73E4A3469}">
      <dgm:prSet/>
      <dgm:spPr/>
      <dgm:t>
        <a:bodyPr/>
        <a:lstStyle/>
        <a:p>
          <a:endParaRPr lang="pt-BR">
            <a:latin typeface="Simplon BP Regular" pitchFamily="2" charset="0"/>
          </a:endParaRPr>
        </a:p>
      </dgm:t>
    </dgm:pt>
    <dgm:pt modelId="{D8CFC0D6-60E7-41A2-A5B4-7CC3F729EEE2}" type="sibTrans" cxnId="{9453A039-251E-4175-97FE-51A73E4A3469}">
      <dgm:prSet/>
      <dgm:spPr/>
      <dgm:t>
        <a:bodyPr/>
        <a:lstStyle/>
        <a:p>
          <a:endParaRPr lang="pt-BR">
            <a:latin typeface="Simplon BP Regular" pitchFamily="2" charset="0"/>
          </a:endParaRPr>
        </a:p>
      </dgm:t>
    </dgm:pt>
    <dgm:pt modelId="{E52CAC2C-AB3D-46DD-9F2B-537247046E0B}">
      <dgm:prSet phldrT="[Texto]"/>
      <dgm:spPr/>
      <dgm:t>
        <a:bodyPr/>
        <a:lstStyle/>
        <a:p>
          <a:r>
            <a:rPr lang="pt-BR" dirty="0" smtClean="0">
              <a:latin typeface="Simplon BP Regular" pitchFamily="2" charset="0"/>
            </a:rPr>
            <a:t>DIGITAL</a:t>
          </a:r>
          <a:endParaRPr lang="pt-BR" dirty="0">
            <a:latin typeface="Simplon BP Regular" pitchFamily="2" charset="0"/>
          </a:endParaRPr>
        </a:p>
      </dgm:t>
    </dgm:pt>
    <dgm:pt modelId="{1306554D-2D0A-4436-AE2E-22B3E5EC244E}" type="parTrans" cxnId="{60411C65-C664-49F8-8E0B-2F06CB8CB6F7}">
      <dgm:prSet/>
      <dgm:spPr/>
      <dgm:t>
        <a:bodyPr/>
        <a:lstStyle/>
        <a:p>
          <a:endParaRPr lang="pt-BR">
            <a:latin typeface="Simplon BP Regular" pitchFamily="2" charset="0"/>
          </a:endParaRPr>
        </a:p>
      </dgm:t>
    </dgm:pt>
    <dgm:pt modelId="{C1871812-F4A6-4515-8676-C5B2743538AD}" type="sibTrans" cxnId="{60411C65-C664-49F8-8E0B-2F06CB8CB6F7}">
      <dgm:prSet/>
      <dgm:spPr/>
      <dgm:t>
        <a:bodyPr/>
        <a:lstStyle/>
        <a:p>
          <a:endParaRPr lang="pt-BR">
            <a:latin typeface="Simplon BP Regular" pitchFamily="2" charset="0"/>
          </a:endParaRPr>
        </a:p>
      </dgm:t>
    </dgm:pt>
    <dgm:pt modelId="{4E49F4DF-0482-4AD7-B6A2-473A84C40427}">
      <dgm:prSet phldrT="[Texto]"/>
      <dgm:spPr/>
      <dgm:t>
        <a:bodyPr/>
        <a:lstStyle/>
        <a:p>
          <a:r>
            <a:rPr lang="pt-BR" dirty="0" smtClean="0">
              <a:latin typeface="Simplon BP Regular" pitchFamily="2" charset="0"/>
            </a:rPr>
            <a:t>CRÉDITO</a:t>
          </a:r>
          <a:endParaRPr lang="pt-BR" dirty="0">
            <a:latin typeface="Simplon BP Regular" pitchFamily="2" charset="0"/>
          </a:endParaRPr>
        </a:p>
      </dgm:t>
    </dgm:pt>
    <dgm:pt modelId="{ACBADD78-8D96-4BB7-80C6-FAD0C19D3F95}" type="parTrans" cxnId="{FBC15B3A-DE17-4B11-9375-4C4F2D869CC9}">
      <dgm:prSet/>
      <dgm:spPr/>
      <dgm:t>
        <a:bodyPr/>
        <a:lstStyle/>
        <a:p>
          <a:endParaRPr lang="pt-BR">
            <a:latin typeface="Simplon BP Regular" pitchFamily="2" charset="0"/>
          </a:endParaRPr>
        </a:p>
      </dgm:t>
    </dgm:pt>
    <dgm:pt modelId="{9423712B-6F7F-4AF3-BA06-444D9F7F8D31}" type="sibTrans" cxnId="{FBC15B3A-DE17-4B11-9375-4C4F2D869CC9}">
      <dgm:prSet/>
      <dgm:spPr/>
      <dgm:t>
        <a:bodyPr/>
        <a:lstStyle/>
        <a:p>
          <a:endParaRPr lang="pt-BR">
            <a:latin typeface="Simplon BP Regular" pitchFamily="2" charset="0"/>
          </a:endParaRPr>
        </a:p>
      </dgm:t>
    </dgm:pt>
    <dgm:pt modelId="{5D5338F0-2120-4F5A-B37E-7EDA7B42EBC0}">
      <dgm:prSet phldrT="[Texto]"/>
      <dgm:spPr/>
      <dgm:t>
        <a:bodyPr/>
        <a:lstStyle/>
        <a:p>
          <a:r>
            <a:rPr lang="pt-BR" dirty="0" smtClean="0">
              <a:latin typeface="Simplon BP Regular" pitchFamily="2" charset="0"/>
            </a:rPr>
            <a:t>SEGINF</a:t>
          </a:r>
          <a:endParaRPr lang="pt-BR" dirty="0">
            <a:latin typeface="Simplon BP Regular" pitchFamily="2" charset="0"/>
          </a:endParaRPr>
        </a:p>
      </dgm:t>
    </dgm:pt>
    <dgm:pt modelId="{94A26CD1-01B6-481C-8D91-E6A41635536E}" type="parTrans" cxnId="{32617C68-993D-48C2-8D71-34D73AFCD2EC}">
      <dgm:prSet/>
      <dgm:spPr/>
      <dgm:t>
        <a:bodyPr/>
        <a:lstStyle/>
        <a:p>
          <a:endParaRPr lang="pt-BR">
            <a:latin typeface="Simplon BP Regular" pitchFamily="2" charset="0"/>
          </a:endParaRPr>
        </a:p>
      </dgm:t>
    </dgm:pt>
    <dgm:pt modelId="{199765E0-0730-43B0-8A6D-EDB545F937D1}" type="sibTrans" cxnId="{32617C68-993D-48C2-8D71-34D73AFCD2EC}">
      <dgm:prSet/>
      <dgm:spPr/>
      <dgm:t>
        <a:bodyPr/>
        <a:lstStyle/>
        <a:p>
          <a:endParaRPr lang="pt-BR">
            <a:latin typeface="Simplon BP Regular" pitchFamily="2" charset="0"/>
          </a:endParaRPr>
        </a:p>
      </dgm:t>
    </dgm:pt>
    <dgm:pt modelId="{71E3A58F-3C6C-421A-AD6E-3C398757EDB9}">
      <dgm:prSet phldrT="[Texto]"/>
      <dgm:spPr/>
      <dgm:t>
        <a:bodyPr/>
        <a:lstStyle/>
        <a:p>
          <a:r>
            <a:rPr lang="pt-BR" dirty="0" smtClean="0">
              <a:latin typeface="Simplon BP Regular" pitchFamily="2" charset="0"/>
            </a:rPr>
            <a:t>JEC</a:t>
          </a:r>
          <a:endParaRPr lang="pt-BR" dirty="0">
            <a:latin typeface="Simplon BP Regular" pitchFamily="2" charset="0"/>
          </a:endParaRPr>
        </a:p>
      </dgm:t>
    </dgm:pt>
    <dgm:pt modelId="{751C5216-7E39-4FAA-9F68-B5C6A3E04840}" type="parTrans" cxnId="{5C0D7E80-CFD9-4CA5-99D5-731CB48F9F50}">
      <dgm:prSet/>
      <dgm:spPr/>
      <dgm:t>
        <a:bodyPr/>
        <a:lstStyle/>
        <a:p>
          <a:endParaRPr lang="pt-BR">
            <a:latin typeface="Simplon BP Regular" pitchFamily="2" charset="0"/>
          </a:endParaRPr>
        </a:p>
      </dgm:t>
    </dgm:pt>
    <dgm:pt modelId="{E7D97A82-E4D6-49A1-A9E3-A44C16AB4FA5}" type="sibTrans" cxnId="{5C0D7E80-CFD9-4CA5-99D5-731CB48F9F50}">
      <dgm:prSet/>
      <dgm:spPr/>
      <dgm:t>
        <a:bodyPr/>
        <a:lstStyle/>
        <a:p>
          <a:endParaRPr lang="pt-BR">
            <a:latin typeface="Simplon BP Regular" pitchFamily="2" charset="0"/>
          </a:endParaRPr>
        </a:p>
      </dgm:t>
    </dgm:pt>
    <dgm:pt modelId="{FDF8DB47-362D-48B8-B69C-1603389C3404}">
      <dgm:prSet phldrT="[Texto]"/>
      <dgm:spPr/>
      <dgm:t>
        <a:bodyPr/>
        <a:lstStyle/>
        <a:p>
          <a:r>
            <a:rPr lang="pt-BR" dirty="0" smtClean="0">
              <a:latin typeface="Simplon BP Regular" pitchFamily="2" charset="0"/>
            </a:rPr>
            <a:t>ATIVAÇÂO</a:t>
          </a:r>
          <a:endParaRPr lang="pt-BR" dirty="0">
            <a:latin typeface="Simplon BP Regular" pitchFamily="2" charset="0"/>
          </a:endParaRPr>
        </a:p>
      </dgm:t>
    </dgm:pt>
    <dgm:pt modelId="{9E4AE0B9-2D88-4B70-95D6-22DFACDB9BC8}" type="parTrans" cxnId="{8DB98C54-E1C5-4D23-BF3A-6807E2266D40}">
      <dgm:prSet/>
      <dgm:spPr/>
      <dgm:t>
        <a:bodyPr/>
        <a:lstStyle/>
        <a:p>
          <a:endParaRPr lang="pt-BR">
            <a:latin typeface="Simplon BP Regular" pitchFamily="2" charset="0"/>
          </a:endParaRPr>
        </a:p>
      </dgm:t>
    </dgm:pt>
    <dgm:pt modelId="{0E76E23F-6BFC-4C2B-AB5C-C5F0F0CFF447}" type="sibTrans" cxnId="{8DB98C54-E1C5-4D23-BF3A-6807E2266D40}">
      <dgm:prSet/>
      <dgm:spPr/>
      <dgm:t>
        <a:bodyPr/>
        <a:lstStyle/>
        <a:p>
          <a:endParaRPr lang="pt-BR">
            <a:latin typeface="Simplon BP Regular" pitchFamily="2" charset="0"/>
          </a:endParaRPr>
        </a:p>
      </dgm:t>
    </dgm:pt>
    <dgm:pt modelId="{C64569F0-1A2D-4C33-96CC-015E9ABC785E}">
      <dgm:prSet phldrT="[Texto]"/>
      <dgm:spPr/>
      <dgm:t>
        <a:bodyPr/>
        <a:lstStyle/>
        <a:p>
          <a:r>
            <a:rPr lang="pt-BR" dirty="0" smtClean="0">
              <a:latin typeface="Simplon BP Regular" pitchFamily="2" charset="0"/>
            </a:rPr>
            <a:t>VENDAS</a:t>
          </a:r>
          <a:endParaRPr lang="pt-BR" dirty="0">
            <a:latin typeface="Simplon BP Regular" pitchFamily="2" charset="0"/>
          </a:endParaRPr>
        </a:p>
      </dgm:t>
    </dgm:pt>
    <dgm:pt modelId="{23067318-3473-4F23-84B6-37D2D9FF9442}" type="parTrans" cxnId="{BF343A4A-03F2-4F0A-97DA-ACD253A58AF0}">
      <dgm:prSet/>
      <dgm:spPr/>
      <dgm:t>
        <a:bodyPr/>
        <a:lstStyle/>
        <a:p>
          <a:endParaRPr lang="pt-BR">
            <a:latin typeface="Simplon BP Regular" pitchFamily="2" charset="0"/>
          </a:endParaRPr>
        </a:p>
      </dgm:t>
    </dgm:pt>
    <dgm:pt modelId="{599767DF-094F-44C6-870D-80DDE759D57A}" type="sibTrans" cxnId="{BF343A4A-03F2-4F0A-97DA-ACD253A58AF0}">
      <dgm:prSet/>
      <dgm:spPr/>
      <dgm:t>
        <a:bodyPr/>
        <a:lstStyle/>
        <a:p>
          <a:endParaRPr lang="pt-BR">
            <a:latin typeface="Simplon BP Regular" pitchFamily="2" charset="0"/>
          </a:endParaRPr>
        </a:p>
      </dgm:t>
    </dgm:pt>
    <dgm:pt modelId="{56675002-99D3-4456-BB98-BAFEAB40E060}" type="pres">
      <dgm:prSet presAssocID="{60D4F297-A282-4AD8-9143-BF75F4B9A706}" presName="Name0" presStyleCnt="0">
        <dgm:presLayoutVars>
          <dgm:chMax val="1"/>
          <dgm:dir/>
          <dgm:animLvl val="ctr"/>
          <dgm:resizeHandles val="exact"/>
        </dgm:presLayoutVars>
      </dgm:prSet>
      <dgm:spPr/>
      <dgm:t>
        <a:bodyPr/>
        <a:lstStyle/>
        <a:p>
          <a:endParaRPr lang="pt-BR"/>
        </a:p>
      </dgm:t>
    </dgm:pt>
    <dgm:pt modelId="{769BA255-6875-4FC9-AC82-56BD39CABFE7}" type="pres">
      <dgm:prSet presAssocID="{F936D47F-F75B-4B8A-9B66-3D31D59D7C53}" presName="centerShape" presStyleLbl="node0" presStyleIdx="0" presStyleCnt="1"/>
      <dgm:spPr/>
      <dgm:t>
        <a:bodyPr/>
        <a:lstStyle/>
        <a:p>
          <a:endParaRPr lang="pt-BR"/>
        </a:p>
      </dgm:t>
    </dgm:pt>
    <dgm:pt modelId="{2B4CAB2E-1A0B-4830-9298-A4369C6FF292}" type="pres">
      <dgm:prSet presAssocID="{E52CAC2C-AB3D-46DD-9F2B-537247046E0B}" presName="node" presStyleLbl="node1" presStyleIdx="0" presStyleCnt="6">
        <dgm:presLayoutVars>
          <dgm:bulletEnabled val="1"/>
        </dgm:presLayoutVars>
      </dgm:prSet>
      <dgm:spPr/>
      <dgm:t>
        <a:bodyPr/>
        <a:lstStyle/>
        <a:p>
          <a:endParaRPr lang="pt-BR"/>
        </a:p>
      </dgm:t>
    </dgm:pt>
    <dgm:pt modelId="{42DE1284-C931-4DD4-9300-B062F7D8E6C1}" type="pres">
      <dgm:prSet presAssocID="{E52CAC2C-AB3D-46DD-9F2B-537247046E0B}" presName="dummy" presStyleCnt="0"/>
      <dgm:spPr/>
    </dgm:pt>
    <dgm:pt modelId="{F7024BFF-B69F-4885-A06C-A990A1EC162F}" type="pres">
      <dgm:prSet presAssocID="{C1871812-F4A6-4515-8676-C5B2743538AD}" presName="sibTrans" presStyleLbl="sibTrans2D1" presStyleIdx="0" presStyleCnt="6"/>
      <dgm:spPr/>
      <dgm:t>
        <a:bodyPr/>
        <a:lstStyle/>
        <a:p>
          <a:endParaRPr lang="pt-BR"/>
        </a:p>
      </dgm:t>
    </dgm:pt>
    <dgm:pt modelId="{8D551815-3B6C-4805-8952-F91BF108D8F5}" type="pres">
      <dgm:prSet presAssocID="{C64569F0-1A2D-4C33-96CC-015E9ABC785E}" presName="node" presStyleLbl="node1" presStyleIdx="1" presStyleCnt="6">
        <dgm:presLayoutVars>
          <dgm:bulletEnabled val="1"/>
        </dgm:presLayoutVars>
      </dgm:prSet>
      <dgm:spPr/>
      <dgm:t>
        <a:bodyPr/>
        <a:lstStyle/>
        <a:p>
          <a:endParaRPr lang="pt-BR"/>
        </a:p>
      </dgm:t>
    </dgm:pt>
    <dgm:pt modelId="{A45EE683-7A76-4220-BC10-AB36DF6639D8}" type="pres">
      <dgm:prSet presAssocID="{C64569F0-1A2D-4C33-96CC-015E9ABC785E}" presName="dummy" presStyleCnt="0"/>
      <dgm:spPr/>
    </dgm:pt>
    <dgm:pt modelId="{5B851C51-11B9-431E-9DFB-635E13DF604D}" type="pres">
      <dgm:prSet presAssocID="{599767DF-094F-44C6-870D-80DDE759D57A}" presName="sibTrans" presStyleLbl="sibTrans2D1" presStyleIdx="1" presStyleCnt="6"/>
      <dgm:spPr/>
      <dgm:t>
        <a:bodyPr/>
        <a:lstStyle/>
        <a:p>
          <a:endParaRPr lang="pt-BR"/>
        </a:p>
      </dgm:t>
    </dgm:pt>
    <dgm:pt modelId="{E96ED2BC-7F66-49BF-87BF-4063B76ECCE1}" type="pres">
      <dgm:prSet presAssocID="{FDF8DB47-362D-48B8-B69C-1603389C3404}" presName="node" presStyleLbl="node1" presStyleIdx="2" presStyleCnt="6">
        <dgm:presLayoutVars>
          <dgm:bulletEnabled val="1"/>
        </dgm:presLayoutVars>
      </dgm:prSet>
      <dgm:spPr/>
      <dgm:t>
        <a:bodyPr/>
        <a:lstStyle/>
        <a:p>
          <a:endParaRPr lang="pt-BR"/>
        </a:p>
      </dgm:t>
    </dgm:pt>
    <dgm:pt modelId="{ADC95EBA-CE0A-4CB3-B41C-67AD8C722E39}" type="pres">
      <dgm:prSet presAssocID="{FDF8DB47-362D-48B8-B69C-1603389C3404}" presName="dummy" presStyleCnt="0"/>
      <dgm:spPr/>
    </dgm:pt>
    <dgm:pt modelId="{23956C06-BCDF-4AF7-99D0-0999AEFFC186}" type="pres">
      <dgm:prSet presAssocID="{0E76E23F-6BFC-4C2B-AB5C-C5F0F0CFF447}" presName="sibTrans" presStyleLbl="sibTrans2D1" presStyleIdx="2" presStyleCnt="6"/>
      <dgm:spPr/>
      <dgm:t>
        <a:bodyPr/>
        <a:lstStyle/>
        <a:p>
          <a:endParaRPr lang="pt-BR"/>
        </a:p>
      </dgm:t>
    </dgm:pt>
    <dgm:pt modelId="{B97EF70B-6154-410F-985C-9C1FE38BB469}" type="pres">
      <dgm:prSet presAssocID="{4E49F4DF-0482-4AD7-B6A2-473A84C40427}" presName="node" presStyleLbl="node1" presStyleIdx="3" presStyleCnt="6">
        <dgm:presLayoutVars>
          <dgm:bulletEnabled val="1"/>
        </dgm:presLayoutVars>
      </dgm:prSet>
      <dgm:spPr/>
      <dgm:t>
        <a:bodyPr/>
        <a:lstStyle/>
        <a:p>
          <a:endParaRPr lang="pt-BR"/>
        </a:p>
      </dgm:t>
    </dgm:pt>
    <dgm:pt modelId="{45BE2194-074C-4914-8F81-C02BC87D70F5}" type="pres">
      <dgm:prSet presAssocID="{4E49F4DF-0482-4AD7-B6A2-473A84C40427}" presName="dummy" presStyleCnt="0"/>
      <dgm:spPr/>
    </dgm:pt>
    <dgm:pt modelId="{928964B4-47FD-4BCD-9DAE-27ED367659A6}" type="pres">
      <dgm:prSet presAssocID="{9423712B-6F7F-4AF3-BA06-444D9F7F8D31}" presName="sibTrans" presStyleLbl="sibTrans2D1" presStyleIdx="3" presStyleCnt="6"/>
      <dgm:spPr/>
      <dgm:t>
        <a:bodyPr/>
        <a:lstStyle/>
        <a:p>
          <a:endParaRPr lang="pt-BR"/>
        </a:p>
      </dgm:t>
    </dgm:pt>
    <dgm:pt modelId="{FAEA06C7-9021-4548-862C-93C9F1ADC6E4}" type="pres">
      <dgm:prSet presAssocID="{5D5338F0-2120-4F5A-B37E-7EDA7B42EBC0}" presName="node" presStyleLbl="node1" presStyleIdx="4" presStyleCnt="6">
        <dgm:presLayoutVars>
          <dgm:bulletEnabled val="1"/>
        </dgm:presLayoutVars>
      </dgm:prSet>
      <dgm:spPr/>
      <dgm:t>
        <a:bodyPr/>
        <a:lstStyle/>
        <a:p>
          <a:endParaRPr lang="pt-BR"/>
        </a:p>
      </dgm:t>
    </dgm:pt>
    <dgm:pt modelId="{DE2BB87E-DB82-432A-B391-455FF74776F3}" type="pres">
      <dgm:prSet presAssocID="{5D5338F0-2120-4F5A-B37E-7EDA7B42EBC0}" presName="dummy" presStyleCnt="0"/>
      <dgm:spPr/>
    </dgm:pt>
    <dgm:pt modelId="{C79B882E-7BAE-40E6-81B0-3918E9F61082}" type="pres">
      <dgm:prSet presAssocID="{199765E0-0730-43B0-8A6D-EDB545F937D1}" presName="sibTrans" presStyleLbl="sibTrans2D1" presStyleIdx="4" presStyleCnt="6"/>
      <dgm:spPr/>
      <dgm:t>
        <a:bodyPr/>
        <a:lstStyle/>
        <a:p>
          <a:endParaRPr lang="pt-BR"/>
        </a:p>
      </dgm:t>
    </dgm:pt>
    <dgm:pt modelId="{20365B38-D7BF-4500-88FE-AF174FA7A1EE}" type="pres">
      <dgm:prSet presAssocID="{71E3A58F-3C6C-421A-AD6E-3C398757EDB9}" presName="node" presStyleLbl="node1" presStyleIdx="5" presStyleCnt="6">
        <dgm:presLayoutVars>
          <dgm:bulletEnabled val="1"/>
        </dgm:presLayoutVars>
      </dgm:prSet>
      <dgm:spPr/>
      <dgm:t>
        <a:bodyPr/>
        <a:lstStyle/>
        <a:p>
          <a:endParaRPr lang="pt-BR"/>
        </a:p>
      </dgm:t>
    </dgm:pt>
    <dgm:pt modelId="{DC18B7DD-8167-447F-B833-5A34BBF1BC8A}" type="pres">
      <dgm:prSet presAssocID="{71E3A58F-3C6C-421A-AD6E-3C398757EDB9}" presName="dummy" presStyleCnt="0"/>
      <dgm:spPr/>
    </dgm:pt>
    <dgm:pt modelId="{7871B322-3BEE-4A39-A74E-0743729EF641}" type="pres">
      <dgm:prSet presAssocID="{E7D97A82-E4D6-49A1-A9E3-A44C16AB4FA5}" presName="sibTrans" presStyleLbl="sibTrans2D1" presStyleIdx="5" presStyleCnt="6"/>
      <dgm:spPr/>
      <dgm:t>
        <a:bodyPr/>
        <a:lstStyle/>
        <a:p>
          <a:endParaRPr lang="pt-BR"/>
        </a:p>
      </dgm:t>
    </dgm:pt>
  </dgm:ptLst>
  <dgm:cxnLst>
    <dgm:cxn modelId="{41607AD3-4271-40E2-B02C-0FE3DE91DEF3}" type="presOf" srcId="{E7D97A82-E4D6-49A1-A9E3-A44C16AB4FA5}" destId="{7871B322-3BEE-4A39-A74E-0743729EF641}" srcOrd="0" destOrd="0" presId="urn:microsoft.com/office/officeart/2005/8/layout/radial6"/>
    <dgm:cxn modelId="{9453A039-251E-4175-97FE-51A73E4A3469}" srcId="{60D4F297-A282-4AD8-9143-BF75F4B9A706}" destId="{F936D47F-F75B-4B8A-9B66-3D31D59D7C53}" srcOrd="0" destOrd="0" parTransId="{C1ED1626-E6B0-4E46-B0D1-20363ED3034D}" sibTransId="{D8CFC0D6-60E7-41A2-A5B4-7CC3F729EEE2}"/>
    <dgm:cxn modelId="{FBC15B3A-DE17-4B11-9375-4C4F2D869CC9}" srcId="{F936D47F-F75B-4B8A-9B66-3D31D59D7C53}" destId="{4E49F4DF-0482-4AD7-B6A2-473A84C40427}" srcOrd="3" destOrd="0" parTransId="{ACBADD78-8D96-4BB7-80C6-FAD0C19D3F95}" sibTransId="{9423712B-6F7F-4AF3-BA06-444D9F7F8D31}"/>
    <dgm:cxn modelId="{6D6E5C34-8EA5-43B2-8263-02F869BCA3FC}" type="presOf" srcId="{71E3A58F-3C6C-421A-AD6E-3C398757EDB9}" destId="{20365B38-D7BF-4500-88FE-AF174FA7A1EE}" srcOrd="0" destOrd="0" presId="urn:microsoft.com/office/officeart/2005/8/layout/radial6"/>
    <dgm:cxn modelId="{76A0308A-573C-4148-AD1A-87350AFE1474}" type="presOf" srcId="{FDF8DB47-362D-48B8-B69C-1603389C3404}" destId="{E96ED2BC-7F66-49BF-87BF-4063B76ECCE1}" srcOrd="0" destOrd="0" presId="urn:microsoft.com/office/officeart/2005/8/layout/radial6"/>
    <dgm:cxn modelId="{1E5EFE86-51ED-4C5D-A76B-F0AD706564C5}" type="presOf" srcId="{4E49F4DF-0482-4AD7-B6A2-473A84C40427}" destId="{B97EF70B-6154-410F-985C-9C1FE38BB469}" srcOrd="0" destOrd="0" presId="urn:microsoft.com/office/officeart/2005/8/layout/radial6"/>
    <dgm:cxn modelId="{7C6A59FD-B73C-4A7F-A8DA-108061F34E29}" type="presOf" srcId="{599767DF-094F-44C6-870D-80DDE759D57A}" destId="{5B851C51-11B9-431E-9DFB-635E13DF604D}" srcOrd="0" destOrd="0" presId="urn:microsoft.com/office/officeart/2005/8/layout/radial6"/>
    <dgm:cxn modelId="{BF343A4A-03F2-4F0A-97DA-ACD253A58AF0}" srcId="{F936D47F-F75B-4B8A-9B66-3D31D59D7C53}" destId="{C64569F0-1A2D-4C33-96CC-015E9ABC785E}" srcOrd="1" destOrd="0" parTransId="{23067318-3473-4F23-84B6-37D2D9FF9442}" sibTransId="{599767DF-094F-44C6-870D-80DDE759D57A}"/>
    <dgm:cxn modelId="{8163E862-F5D7-4501-9396-0323AD3D8051}" type="presOf" srcId="{60D4F297-A282-4AD8-9143-BF75F4B9A706}" destId="{56675002-99D3-4456-BB98-BAFEAB40E060}" srcOrd="0" destOrd="0" presId="urn:microsoft.com/office/officeart/2005/8/layout/radial6"/>
    <dgm:cxn modelId="{32617C68-993D-48C2-8D71-34D73AFCD2EC}" srcId="{F936D47F-F75B-4B8A-9B66-3D31D59D7C53}" destId="{5D5338F0-2120-4F5A-B37E-7EDA7B42EBC0}" srcOrd="4" destOrd="0" parTransId="{94A26CD1-01B6-481C-8D91-E6A41635536E}" sibTransId="{199765E0-0730-43B0-8A6D-EDB545F937D1}"/>
    <dgm:cxn modelId="{60411C65-C664-49F8-8E0B-2F06CB8CB6F7}" srcId="{F936D47F-F75B-4B8A-9B66-3D31D59D7C53}" destId="{E52CAC2C-AB3D-46DD-9F2B-537247046E0B}" srcOrd="0" destOrd="0" parTransId="{1306554D-2D0A-4436-AE2E-22B3E5EC244E}" sibTransId="{C1871812-F4A6-4515-8676-C5B2743538AD}"/>
    <dgm:cxn modelId="{7BDE5518-4673-4BDA-944F-677E5CB4DF9E}" type="presOf" srcId="{C64569F0-1A2D-4C33-96CC-015E9ABC785E}" destId="{8D551815-3B6C-4805-8952-F91BF108D8F5}" srcOrd="0" destOrd="0" presId="urn:microsoft.com/office/officeart/2005/8/layout/radial6"/>
    <dgm:cxn modelId="{E39A408E-A015-488C-A8CE-DF32E9C9A058}" type="presOf" srcId="{0E76E23F-6BFC-4C2B-AB5C-C5F0F0CFF447}" destId="{23956C06-BCDF-4AF7-99D0-0999AEFFC186}" srcOrd="0" destOrd="0" presId="urn:microsoft.com/office/officeart/2005/8/layout/radial6"/>
    <dgm:cxn modelId="{D0AF22CB-19CA-4573-B1A2-0D2136E153A7}" type="presOf" srcId="{E52CAC2C-AB3D-46DD-9F2B-537247046E0B}" destId="{2B4CAB2E-1A0B-4830-9298-A4369C6FF292}" srcOrd="0" destOrd="0" presId="urn:microsoft.com/office/officeart/2005/8/layout/radial6"/>
    <dgm:cxn modelId="{5C0D7E80-CFD9-4CA5-99D5-731CB48F9F50}" srcId="{F936D47F-F75B-4B8A-9B66-3D31D59D7C53}" destId="{71E3A58F-3C6C-421A-AD6E-3C398757EDB9}" srcOrd="5" destOrd="0" parTransId="{751C5216-7E39-4FAA-9F68-B5C6A3E04840}" sibTransId="{E7D97A82-E4D6-49A1-A9E3-A44C16AB4FA5}"/>
    <dgm:cxn modelId="{3824BCC1-829D-4EA8-B262-95AA683E9E35}" type="presOf" srcId="{9423712B-6F7F-4AF3-BA06-444D9F7F8D31}" destId="{928964B4-47FD-4BCD-9DAE-27ED367659A6}" srcOrd="0" destOrd="0" presId="urn:microsoft.com/office/officeart/2005/8/layout/radial6"/>
    <dgm:cxn modelId="{680E9ADA-8AFB-4F64-89B3-4655DA3D012B}" type="presOf" srcId="{5D5338F0-2120-4F5A-B37E-7EDA7B42EBC0}" destId="{FAEA06C7-9021-4548-862C-93C9F1ADC6E4}" srcOrd="0" destOrd="0" presId="urn:microsoft.com/office/officeart/2005/8/layout/radial6"/>
    <dgm:cxn modelId="{C9365660-84FF-4406-9DBE-7A97C582F982}" type="presOf" srcId="{199765E0-0730-43B0-8A6D-EDB545F937D1}" destId="{C79B882E-7BAE-40E6-81B0-3918E9F61082}" srcOrd="0" destOrd="0" presId="urn:microsoft.com/office/officeart/2005/8/layout/radial6"/>
    <dgm:cxn modelId="{2C88E4E2-4EC9-48A1-B3BF-AC9165287713}" type="presOf" srcId="{C1871812-F4A6-4515-8676-C5B2743538AD}" destId="{F7024BFF-B69F-4885-A06C-A990A1EC162F}" srcOrd="0" destOrd="0" presId="urn:microsoft.com/office/officeart/2005/8/layout/radial6"/>
    <dgm:cxn modelId="{8DB98C54-E1C5-4D23-BF3A-6807E2266D40}" srcId="{F936D47F-F75B-4B8A-9B66-3D31D59D7C53}" destId="{FDF8DB47-362D-48B8-B69C-1603389C3404}" srcOrd="2" destOrd="0" parTransId="{9E4AE0B9-2D88-4B70-95D6-22DFACDB9BC8}" sibTransId="{0E76E23F-6BFC-4C2B-AB5C-C5F0F0CFF447}"/>
    <dgm:cxn modelId="{12B18B2C-3971-471A-A75C-CB525A70C662}" type="presOf" srcId="{F936D47F-F75B-4B8A-9B66-3D31D59D7C53}" destId="{769BA255-6875-4FC9-AC82-56BD39CABFE7}" srcOrd="0" destOrd="0" presId="urn:microsoft.com/office/officeart/2005/8/layout/radial6"/>
    <dgm:cxn modelId="{D8AB9617-FD11-4F7A-9557-AD7E72575808}" type="presParOf" srcId="{56675002-99D3-4456-BB98-BAFEAB40E060}" destId="{769BA255-6875-4FC9-AC82-56BD39CABFE7}" srcOrd="0" destOrd="0" presId="urn:microsoft.com/office/officeart/2005/8/layout/radial6"/>
    <dgm:cxn modelId="{83579654-F3DC-413B-B232-CA2C95047D58}" type="presParOf" srcId="{56675002-99D3-4456-BB98-BAFEAB40E060}" destId="{2B4CAB2E-1A0B-4830-9298-A4369C6FF292}" srcOrd="1" destOrd="0" presId="urn:microsoft.com/office/officeart/2005/8/layout/radial6"/>
    <dgm:cxn modelId="{E34D74DF-B646-4BA3-8DF2-BE0DFAA453F5}" type="presParOf" srcId="{56675002-99D3-4456-BB98-BAFEAB40E060}" destId="{42DE1284-C931-4DD4-9300-B062F7D8E6C1}" srcOrd="2" destOrd="0" presId="urn:microsoft.com/office/officeart/2005/8/layout/radial6"/>
    <dgm:cxn modelId="{6884DB57-DA29-447F-BF30-DC1A254A7676}" type="presParOf" srcId="{56675002-99D3-4456-BB98-BAFEAB40E060}" destId="{F7024BFF-B69F-4885-A06C-A990A1EC162F}" srcOrd="3" destOrd="0" presId="urn:microsoft.com/office/officeart/2005/8/layout/radial6"/>
    <dgm:cxn modelId="{22C13B09-9F4D-44BD-9CD2-3C3DF37C56DE}" type="presParOf" srcId="{56675002-99D3-4456-BB98-BAFEAB40E060}" destId="{8D551815-3B6C-4805-8952-F91BF108D8F5}" srcOrd="4" destOrd="0" presId="urn:microsoft.com/office/officeart/2005/8/layout/radial6"/>
    <dgm:cxn modelId="{860220A6-626C-444E-975D-2A4F5F8CC5A0}" type="presParOf" srcId="{56675002-99D3-4456-BB98-BAFEAB40E060}" destId="{A45EE683-7A76-4220-BC10-AB36DF6639D8}" srcOrd="5" destOrd="0" presId="urn:microsoft.com/office/officeart/2005/8/layout/radial6"/>
    <dgm:cxn modelId="{B7C10C7E-EEC2-481B-BEC2-50863D756584}" type="presParOf" srcId="{56675002-99D3-4456-BB98-BAFEAB40E060}" destId="{5B851C51-11B9-431E-9DFB-635E13DF604D}" srcOrd="6" destOrd="0" presId="urn:microsoft.com/office/officeart/2005/8/layout/radial6"/>
    <dgm:cxn modelId="{204F7890-5CE2-4D6F-9026-5D12A62B0589}" type="presParOf" srcId="{56675002-99D3-4456-BB98-BAFEAB40E060}" destId="{E96ED2BC-7F66-49BF-87BF-4063B76ECCE1}" srcOrd="7" destOrd="0" presId="urn:microsoft.com/office/officeart/2005/8/layout/radial6"/>
    <dgm:cxn modelId="{417ED7B0-8F6A-49D9-9679-4EAE47062486}" type="presParOf" srcId="{56675002-99D3-4456-BB98-BAFEAB40E060}" destId="{ADC95EBA-CE0A-4CB3-B41C-67AD8C722E39}" srcOrd="8" destOrd="0" presId="urn:microsoft.com/office/officeart/2005/8/layout/radial6"/>
    <dgm:cxn modelId="{7CE25B1C-5026-4EE2-8EA1-CCB9A2AE7B13}" type="presParOf" srcId="{56675002-99D3-4456-BB98-BAFEAB40E060}" destId="{23956C06-BCDF-4AF7-99D0-0999AEFFC186}" srcOrd="9" destOrd="0" presId="urn:microsoft.com/office/officeart/2005/8/layout/radial6"/>
    <dgm:cxn modelId="{1A818FD6-1C58-4FD3-9990-9CDE5D4BBF60}" type="presParOf" srcId="{56675002-99D3-4456-BB98-BAFEAB40E060}" destId="{B97EF70B-6154-410F-985C-9C1FE38BB469}" srcOrd="10" destOrd="0" presId="urn:microsoft.com/office/officeart/2005/8/layout/radial6"/>
    <dgm:cxn modelId="{3FD36F28-7719-4E29-A447-C7971FDE74C9}" type="presParOf" srcId="{56675002-99D3-4456-BB98-BAFEAB40E060}" destId="{45BE2194-074C-4914-8F81-C02BC87D70F5}" srcOrd="11" destOrd="0" presId="urn:microsoft.com/office/officeart/2005/8/layout/radial6"/>
    <dgm:cxn modelId="{500BCFE6-4CCD-414C-BBC8-6E31DD977E78}" type="presParOf" srcId="{56675002-99D3-4456-BB98-BAFEAB40E060}" destId="{928964B4-47FD-4BCD-9DAE-27ED367659A6}" srcOrd="12" destOrd="0" presId="urn:microsoft.com/office/officeart/2005/8/layout/radial6"/>
    <dgm:cxn modelId="{93B7D665-23C7-4381-B1E8-6CD0EE0C77F1}" type="presParOf" srcId="{56675002-99D3-4456-BB98-BAFEAB40E060}" destId="{FAEA06C7-9021-4548-862C-93C9F1ADC6E4}" srcOrd="13" destOrd="0" presId="urn:microsoft.com/office/officeart/2005/8/layout/radial6"/>
    <dgm:cxn modelId="{C77AEA7F-0D1C-439F-9022-F7B0C9678E96}" type="presParOf" srcId="{56675002-99D3-4456-BB98-BAFEAB40E060}" destId="{DE2BB87E-DB82-432A-B391-455FF74776F3}" srcOrd="14" destOrd="0" presId="urn:microsoft.com/office/officeart/2005/8/layout/radial6"/>
    <dgm:cxn modelId="{252A6D98-18AE-4C45-9312-54384FF0507F}" type="presParOf" srcId="{56675002-99D3-4456-BB98-BAFEAB40E060}" destId="{C79B882E-7BAE-40E6-81B0-3918E9F61082}" srcOrd="15" destOrd="0" presId="urn:microsoft.com/office/officeart/2005/8/layout/radial6"/>
    <dgm:cxn modelId="{636A94BD-3CF7-42E2-99EE-4353B2CB9FE8}" type="presParOf" srcId="{56675002-99D3-4456-BB98-BAFEAB40E060}" destId="{20365B38-D7BF-4500-88FE-AF174FA7A1EE}" srcOrd="16" destOrd="0" presId="urn:microsoft.com/office/officeart/2005/8/layout/radial6"/>
    <dgm:cxn modelId="{6A4EA273-027D-4783-9C1E-2EFB4BB7D37B}" type="presParOf" srcId="{56675002-99D3-4456-BB98-BAFEAB40E060}" destId="{DC18B7DD-8167-447F-B833-5A34BBF1BC8A}" srcOrd="17" destOrd="0" presId="urn:microsoft.com/office/officeart/2005/8/layout/radial6"/>
    <dgm:cxn modelId="{4DA9DC7A-AF47-41B4-977D-F4092FAC7606}" type="presParOf" srcId="{56675002-99D3-4456-BB98-BAFEAB40E060}" destId="{7871B322-3BEE-4A39-A74E-0743729EF641}"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336337-2256-44E8-BEDF-0D21DDDF7D43}" type="doc">
      <dgm:prSet loTypeId="urn:microsoft.com/office/officeart/2005/8/layout/process3" loCatId="process" qsTypeId="urn:microsoft.com/office/officeart/2005/8/quickstyle/simple1" qsCatId="simple" csTypeId="urn:microsoft.com/office/officeart/2005/8/colors/accent6_4" csCatId="accent6" phldr="1"/>
      <dgm:spPr/>
      <dgm:t>
        <a:bodyPr/>
        <a:lstStyle/>
        <a:p>
          <a:endParaRPr lang="pt-BR"/>
        </a:p>
      </dgm:t>
    </dgm:pt>
    <dgm:pt modelId="{C2C72F27-2098-4705-897B-44A484D71828}">
      <dgm:prSet phldrT="[Texto]"/>
      <dgm:spPr/>
      <dgm:t>
        <a:bodyPr/>
        <a:lstStyle/>
        <a:p>
          <a:r>
            <a:rPr lang="pt-BR" dirty="0" smtClean="0">
              <a:latin typeface="Simplon BP Regular" pitchFamily="2" charset="0"/>
            </a:rPr>
            <a:t>Onda 2 :: Motor de regras e TV </a:t>
          </a:r>
          <a:r>
            <a:rPr lang="pt-BR" dirty="0" err="1" smtClean="0">
              <a:latin typeface="Simplon BP Regular" pitchFamily="2" charset="0"/>
            </a:rPr>
            <a:t>Offline</a:t>
          </a:r>
          <a:endParaRPr lang="pt-BR" dirty="0">
            <a:latin typeface="Simplon BP Regular" pitchFamily="2" charset="0"/>
          </a:endParaRPr>
        </a:p>
      </dgm:t>
    </dgm:pt>
    <dgm:pt modelId="{26C3E0B6-A821-44F0-817F-B3112DA2B3BB}" type="parTrans" cxnId="{A25F2DD5-DA7A-491C-8F74-9FC277617AC1}">
      <dgm:prSet/>
      <dgm:spPr/>
      <dgm:t>
        <a:bodyPr/>
        <a:lstStyle/>
        <a:p>
          <a:endParaRPr lang="pt-BR"/>
        </a:p>
      </dgm:t>
    </dgm:pt>
    <dgm:pt modelId="{8502707A-B1C2-4D59-9033-D39348DDF64B}" type="sibTrans" cxnId="{A25F2DD5-DA7A-491C-8F74-9FC277617AC1}">
      <dgm:prSet/>
      <dgm:spPr/>
      <dgm:t>
        <a:bodyPr/>
        <a:lstStyle/>
        <a:p>
          <a:endParaRPr lang="pt-BR"/>
        </a:p>
      </dgm:t>
    </dgm:pt>
    <dgm:pt modelId="{4846EA97-7DB8-48BE-968E-AE939301B328}">
      <dgm:prSet phldrT="[Texto]"/>
      <dgm:spPr/>
      <dgm:t>
        <a:bodyPr/>
        <a:lstStyle/>
        <a:p>
          <a:r>
            <a:rPr lang="pt-BR" dirty="0" smtClean="0">
              <a:latin typeface="Simplon BP Regular" pitchFamily="2" charset="0"/>
            </a:rPr>
            <a:t>Carga e normalização  de bases domínio Prevenção a Fraudes (15 bases)</a:t>
          </a:r>
          <a:endParaRPr lang="pt-BR" dirty="0">
            <a:latin typeface="Simplon BP Regular" pitchFamily="2" charset="0"/>
          </a:endParaRPr>
        </a:p>
      </dgm:t>
    </dgm:pt>
    <dgm:pt modelId="{EDADC7B2-04EB-40FD-9C04-09E7DDC39AC3}" type="parTrans" cxnId="{3D313CED-A70C-44DD-B549-E7FA4E8AB806}">
      <dgm:prSet/>
      <dgm:spPr/>
      <dgm:t>
        <a:bodyPr/>
        <a:lstStyle/>
        <a:p>
          <a:endParaRPr lang="pt-BR"/>
        </a:p>
      </dgm:t>
    </dgm:pt>
    <dgm:pt modelId="{8A9A6569-8BBF-4269-A1A7-E3AD9BF33B42}" type="sibTrans" cxnId="{3D313CED-A70C-44DD-B549-E7FA4E8AB806}">
      <dgm:prSet/>
      <dgm:spPr/>
      <dgm:t>
        <a:bodyPr/>
        <a:lstStyle/>
        <a:p>
          <a:endParaRPr lang="pt-BR"/>
        </a:p>
      </dgm:t>
    </dgm:pt>
    <dgm:pt modelId="{12CB4909-2A43-44E2-B35A-56AF72E51FC3}">
      <dgm:prSet phldrT="[Texto]"/>
      <dgm:spPr/>
      <dgm:t>
        <a:bodyPr/>
        <a:lstStyle/>
        <a:p>
          <a:r>
            <a:rPr lang="pt-BR" dirty="0" smtClean="0">
              <a:latin typeface="Simplon BP Regular" pitchFamily="2" charset="0"/>
            </a:rPr>
            <a:t>Onda 3 ::Oi Total 2P+Fixa R1 1P+Transact Online</a:t>
          </a:r>
          <a:endParaRPr lang="pt-BR" dirty="0">
            <a:latin typeface="Simplon BP Regular" pitchFamily="2" charset="0"/>
          </a:endParaRPr>
        </a:p>
      </dgm:t>
    </dgm:pt>
    <dgm:pt modelId="{37F5E0F4-6E7B-42B3-8E6D-BD60485A5D26}" type="parTrans" cxnId="{0C31D8A5-6F15-4CE5-AA7A-F82E294AC01E}">
      <dgm:prSet/>
      <dgm:spPr/>
      <dgm:t>
        <a:bodyPr/>
        <a:lstStyle/>
        <a:p>
          <a:endParaRPr lang="pt-BR"/>
        </a:p>
      </dgm:t>
    </dgm:pt>
    <dgm:pt modelId="{9AE66A17-1F47-4431-8CB9-F8C13BD797CB}" type="sibTrans" cxnId="{0C31D8A5-6F15-4CE5-AA7A-F82E294AC01E}">
      <dgm:prSet/>
      <dgm:spPr/>
      <dgm:t>
        <a:bodyPr/>
        <a:lstStyle/>
        <a:p>
          <a:endParaRPr lang="pt-BR"/>
        </a:p>
      </dgm:t>
    </dgm:pt>
    <dgm:pt modelId="{C94E3FC6-C289-4D27-BDA5-878C8C389927}">
      <dgm:prSet phldrT="[Texto]"/>
      <dgm:spPr/>
      <dgm:t>
        <a:bodyPr/>
        <a:lstStyle/>
        <a:p>
          <a:r>
            <a:rPr lang="pt-BR" dirty="0" smtClean="0">
              <a:latin typeface="Simplon BP Regular" pitchFamily="2" charset="0"/>
            </a:rPr>
            <a:t>Motor de regras online e anomalias, score e recomendação de vendas</a:t>
          </a:r>
          <a:endParaRPr lang="pt-BR" dirty="0">
            <a:latin typeface="Simplon BP Regular" pitchFamily="2" charset="0"/>
          </a:endParaRPr>
        </a:p>
      </dgm:t>
    </dgm:pt>
    <dgm:pt modelId="{23BF5F5E-C41E-4821-8BC7-C1018D4C1BDA}" type="parTrans" cxnId="{CC54C0CC-E41A-4D01-9845-B3670B47675A}">
      <dgm:prSet/>
      <dgm:spPr/>
      <dgm:t>
        <a:bodyPr/>
        <a:lstStyle/>
        <a:p>
          <a:endParaRPr lang="pt-BR"/>
        </a:p>
      </dgm:t>
    </dgm:pt>
    <dgm:pt modelId="{3A7B6112-F0A8-43F3-A966-65887EC76C22}" type="sibTrans" cxnId="{CC54C0CC-E41A-4D01-9845-B3670B47675A}">
      <dgm:prSet/>
      <dgm:spPr/>
      <dgm:t>
        <a:bodyPr/>
        <a:lstStyle/>
        <a:p>
          <a:endParaRPr lang="pt-BR"/>
        </a:p>
      </dgm:t>
    </dgm:pt>
    <dgm:pt modelId="{36E9CBAE-C3D4-4953-B6E3-63441700CBC2}">
      <dgm:prSet phldrT="[Texto]"/>
      <dgm:spPr/>
      <dgm:t>
        <a:bodyPr/>
        <a:lstStyle/>
        <a:p>
          <a:r>
            <a:rPr lang="pt-BR" dirty="0" smtClean="0">
              <a:latin typeface="Simplon BP Regular" pitchFamily="2" charset="0"/>
            </a:rPr>
            <a:t>Portal alarmes, gestão de regras e relatórios</a:t>
          </a:r>
          <a:endParaRPr lang="pt-BR" dirty="0">
            <a:latin typeface="Simplon BP Regular" pitchFamily="2" charset="0"/>
          </a:endParaRPr>
        </a:p>
      </dgm:t>
    </dgm:pt>
    <dgm:pt modelId="{4DA2C8F3-BE29-4A76-B7F5-E9AA9E02884D}" type="parTrans" cxnId="{E9C86F46-4C4E-4107-96E8-D3B28ACD0E72}">
      <dgm:prSet/>
      <dgm:spPr/>
      <dgm:t>
        <a:bodyPr/>
        <a:lstStyle/>
        <a:p>
          <a:endParaRPr lang="pt-BR"/>
        </a:p>
      </dgm:t>
    </dgm:pt>
    <dgm:pt modelId="{1A889ECF-A9E8-44F5-B027-C75A21738FE5}" type="sibTrans" cxnId="{E9C86F46-4C4E-4107-96E8-D3B28ACD0E72}">
      <dgm:prSet/>
      <dgm:spPr/>
      <dgm:t>
        <a:bodyPr/>
        <a:lstStyle/>
        <a:p>
          <a:endParaRPr lang="pt-BR"/>
        </a:p>
      </dgm:t>
    </dgm:pt>
    <dgm:pt modelId="{26F965D3-4640-4AB4-ADB9-0D104A97D8C6}">
      <dgm:prSet phldrT="[Texto]"/>
      <dgm:spPr/>
      <dgm:t>
        <a:bodyPr/>
        <a:lstStyle/>
        <a:p>
          <a:r>
            <a:rPr lang="pt-BR" dirty="0" smtClean="0">
              <a:latin typeface="Simplon BP Regular" pitchFamily="2" charset="0"/>
            </a:rPr>
            <a:t>Integração SOA score </a:t>
          </a:r>
          <a:r>
            <a:rPr lang="pt-BR" dirty="0" err="1" smtClean="0">
              <a:latin typeface="Simplon BP Regular" pitchFamily="2" charset="0"/>
            </a:rPr>
            <a:t>Transact</a:t>
          </a:r>
          <a:r>
            <a:rPr lang="pt-BR" dirty="0" smtClean="0">
              <a:latin typeface="Simplon BP Regular" pitchFamily="2" charset="0"/>
            </a:rPr>
            <a:t> online</a:t>
          </a:r>
          <a:endParaRPr lang="pt-BR" dirty="0">
            <a:latin typeface="Simplon BP Regular" pitchFamily="2" charset="0"/>
          </a:endParaRPr>
        </a:p>
      </dgm:t>
    </dgm:pt>
    <dgm:pt modelId="{30C9086A-A873-4779-A238-8CE3847D3EB8}" type="parTrans" cxnId="{0EBFDC31-E8D9-4DE9-8B18-5890833504F1}">
      <dgm:prSet/>
      <dgm:spPr/>
      <dgm:t>
        <a:bodyPr/>
        <a:lstStyle/>
        <a:p>
          <a:endParaRPr lang="pt-BR"/>
        </a:p>
      </dgm:t>
    </dgm:pt>
    <dgm:pt modelId="{0635CFA3-0257-42E1-BBFD-28DB9E3E6678}" type="sibTrans" cxnId="{0EBFDC31-E8D9-4DE9-8B18-5890833504F1}">
      <dgm:prSet/>
      <dgm:spPr/>
      <dgm:t>
        <a:bodyPr/>
        <a:lstStyle/>
        <a:p>
          <a:endParaRPr lang="pt-BR"/>
        </a:p>
      </dgm:t>
    </dgm:pt>
    <dgm:pt modelId="{5C263B98-60F2-4779-8B13-6AF88961101E}">
      <dgm:prSet phldrT="[Texto]"/>
      <dgm:spPr/>
      <dgm:t>
        <a:bodyPr/>
        <a:lstStyle/>
        <a:p>
          <a:r>
            <a:rPr lang="pt-BR" dirty="0" smtClean="0">
              <a:latin typeface="Simplon BP Regular" pitchFamily="2" charset="0"/>
            </a:rPr>
            <a:t>Motor score online </a:t>
          </a:r>
          <a:r>
            <a:rPr lang="pt-BR" dirty="0" smtClean="0">
              <a:latin typeface="Simplon BP Regular" pitchFamily="2" charset="0"/>
            </a:rPr>
            <a:t>()</a:t>
          </a:r>
          <a:endParaRPr lang="pt-BR" dirty="0">
            <a:latin typeface="Simplon BP Regular" pitchFamily="2" charset="0"/>
          </a:endParaRPr>
        </a:p>
      </dgm:t>
    </dgm:pt>
    <dgm:pt modelId="{A93B9210-4A2D-4CE7-83FE-DD90DCB2295A}" type="parTrans" cxnId="{978E946A-669B-40F4-8D64-719AB167FD00}">
      <dgm:prSet/>
      <dgm:spPr/>
      <dgm:t>
        <a:bodyPr/>
        <a:lstStyle/>
        <a:p>
          <a:endParaRPr lang="pt-BR"/>
        </a:p>
      </dgm:t>
    </dgm:pt>
    <dgm:pt modelId="{256FE086-F048-4C9B-BAEB-6B96DBFFDB23}" type="sibTrans" cxnId="{978E946A-669B-40F4-8D64-719AB167FD00}">
      <dgm:prSet/>
      <dgm:spPr/>
      <dgm:t>
        <a:bodyPr/>
        <a:lstStyle/>
        <a:p>
          <a:endParaRPr lang="pt-BR"/>
        </a:p>
      </dgm:t>
    </dgm:pt>
    <dgm:pt modelId="{7497085F-1912-4C01-A4D4-E5ADB4FDFA72}">
      <dgm:prSet phldrT="[Texto]"/>
      <dgm:spPr/>
      <dgm:t>
        <a:bodyPr/>
        <a:lstStyle/>
        <a:p>
          <a:r>
            <a:rPr lang="pt-BR" dirty="0" smtClean="0">
              <a:latin typeface="Simplon BP Regular" pitchFamily="2" charset="0"/>
            </a:rPr>
            <a:t>Motor score analítico de regras (pesos)</a:t>
          </a:r>
          <a:endParaRPr lang="pt-BR" dirty="0">
            <a:latin typeface="Simplon BP Regular" pitchFamily="2" charset="0"/>
          </a:endParaRPr>
        </a:p>
      </dgm:t>
    </dgm:pt>
    <dgm:pt modelId="{C0BD48C7-0A1A-4809-88A2-E57957AA8B90}" type="parTrans" cxnId="{3F4A5409-AEEE-4507-B95B-6ADC9E7648B7}">
      <dgm:prSet/>
      <dgm:spPr/>
      <dgm:t>
        <a:bodyPr/>
        <a:lstStyle/>
        <a:p>
          <a:endParaRPr lang="pt-BR"/>
        </a:p>
      </dgm:t>
    </dgm:pt>
    <dgm:pt modelId="{720DB68A-5BFA-4D7C-984A-5AD89AA1AEDF}" type="sibTrans" cxnId="{3F4A5409-AEEE-4507-B95B-6ADC9E7648B7}">
      <dgm:prSet/>
      <dgm:spPr/>
      <dgm:t>
        <a:bodyPr/>
        <a:lstStyle/>
        <a:p>
          <a:endParaRPr lang="pt-BR"/>
        </a:p>
      </dgm:t>
    </dgm:pt>
    <dgm:pt modelId="{76E17EC1-61E0-46E4-8B53-890607453538}">
      <dgm:prSet phldrT="[Texto]"/>
      <dgm:spPr/>
      <dgm:t>
        <a:bodyPr/>
        <a:lstStyle/>
        <a:p>
          <a:r>
            <a:rPr lang="pt-BR" dirty="0" smtClean="0">
              <a:latin typeface="Simplon BP Regular" pitchFamily="2" charset="0"/>
            </a:rPr>
            <a:t>Ondas 7.1/7.2 :: CRM,  Recargas e Inadimplência</a:t>
          </a:r>
          <a:endParaRPr lang="pt-BR" dirty="0">
            <a:latin typeface="Simplon BP Regular" pitchFamily="2" charset="0"/>
          </a:endParaRPr>
        </a:p>
      </dgm:t>
    </dgm:pt>
    <dgm:pt modelId="{B35EE708-5CEA-4D5B-8E7C-BC0764F18771}" type="parTrans" cxnId="{CC0B4A5C-A457-413E-A76F-063792EF05F5}">
      <dgm:prSet/>
      <dgm:spPr/>
      <dgm:t>
        <a:bodyPr/>
        <a:lstStyle/>
        <a:p>
          <a:endParaRPr lang="pt-BR"/>
        </a:p>
      </dgm:t>
    </dgm:pt>
    <dgm:pt modelId="{165B1D6C-9FBC-4CBF-B710-56ECBB6AA444}" type="sibTrans" cxnId="{CC0B4A5C-A457-413E-A76F-063792EF05F5}">
      <dgm:prSet/>
      <dgm:spPr/>
      <dgm:t>
        <a:bodyPr/>
        <a:lstStyle/>
        <a:p>
          <a:endParaRPr lang="pt-BR"/>
        </a:p>
      </dgm:t>
    </dgm:pt>
    <dgm:pt modelId="{09414BD5-A087-4886-AECE-882B04D40713}">
      <dgm:prSet phldrT="[Texto]"/>
      <dgm:spPr/>
      <dgm:t>
        <a:bodyPr/>
        <a:lstStyle/>
        <a:p>
          <a:r>
            <a:rPr lang="pt-BR" dirty="0" smtClean="0">
              <a:latin typeface="Simplon BP Regular" pitchFamily="2" charset="0"/>
            </a:rPr>
            <a:t>Evolução do Portal de alarmes e novos relatórios Prevenção a fraudes</a:t>
          </a:r>
          <a:endParaRPr lang="pt-BR" dirty="0">
            <a:latin typeface="Simplon BP Regular" pitchFamily="2" charset="0"/>
          </a:endParaRPr>
        </a:p>
      </dgm:t>
    </dgm:pt>
    <dgm:pt modelId="{CC02299A-3AFA-4908-AA4A-B6F1363571C7}" type="parTrans" cxnId="{EF1CF241-3A53-4AAF-97D4-44236F24F509}">
      <dgm:prSet/>
      <dgm:spPr/>
      <dgm:t>
        <a:bodyPr/>
        <a:lstStyle/>
        <a:p>
          <a:endParaRPr lang="pt-BR"/>
        </a:p>
      </dgm:t>
    </dgm:pt>
    <dgm:pt modelId="{512FBC37-751F-4A13-862F-0AAFD2D6AB1B}" type="sibTrans" cxnId="{EF1CF241-3A53-4AAF-97D4-44236F24F509}">
      <dgm:prSet/>
      <dgm:spPr/>
      <dgm:t>
        <a:bodyPr/>
        <a:lstStyle/>
        <a:p>
          <a:endParaRPr lang="pt-BR"/>
        </a:p>
      </dgm:t>
    </dgm:pt>
    <dgm:pt modelId="{359F2D02-C5C3-433F-B152-DB252EAF9EB7}">
      <dgm:prSet phldrT="[Texto]"/>
      <dgm:spPr/>
      <dgm:t>
        <a:bodyPr/>
        <a:lstStyle/>
        <a:p>
          <a:r>
            <a:rPr lang="pt-BR" dirty="0" smtClean="0">
              <a:latin typeface="Simplon BP Regular" pitchFamily="2" charset="0"/>
            </a:rPr>
            <a:t>Onda 10 :: Oi Controle sem fatura</a:t>
          </a:r>
          <a:endParaRPr lang="pt-BR" dirty="0">
            <a:latin typeface="Simplon BP Regular" pitchFamily="2" charset="0"/>
          </a:endParaRPr>
        </a:p>
      </dgm:t>
    </dgm:pt>
    <dgm:pt modelId="{7739E33E-9BF7-4D26-9646-FD697AF213DF}" type="parTrans" cxnId="{C51AA022-69F5-4BAD-9028-1974E0007035}">
      <dgm:prSet/>
      <dgm:spPr/>
      <dgm:t>
        <a:bodyPr/>
        <a:lstStyle/>
        <a:p>
          <a:endParaRPr lang="pt-BR"/>
        </a:p>
      </dgm:t>
    </dgm:pt>
    <dgm:pt modelId="{CA5E9195-A7FA-4C06-A040-5A3F6AC6195E}" type="sibTrans" cxnId="{C51AA022-69F5-4BAD-9028-1974E0007035}">
      <dgm:prSet/>
      <dgm:spPr/>
      <dgm:t>
        <a:bodyPr/>
        <a:lstStyle/>
        <a:p>
          <a:endParaRPr lang="pt-BR"/>
        </a:p>
      </dgm:t>
    </dgm:pt>
    <dgm:pt modelId="{0822EE73-6FCB-4401-8002-B8A72B03EDFA}">
      <dgm:prSet phldrT="[Texto]"/>
      <dgm:spPr/>
      <dgm:t>
        <a:bodyPr/>
        <a:lstStyle/>
        <a:p>
          <a:r>
            <a:rPr lang="pt-BR" dirty="0" smtClean="0">
              <a:latin typeface="Simplon BP Regular" pitchFamily="2" charset="0"/>
            </a:rPr>
            <a:t>Integração e carga CRM Oi (SINN, SIEBEL6.3, SIEBEL8, STC e SAC) incremental e </a:t>
          </a:r>
          <a:r>
            <a:rPr lang="pt-BR" dirty="0" err="1" smtClean="0">
              <a:latin typeface="Simplon BP Regular" pitchFamily="2" charset="0"/>
            </a:rPr>
            <a:t>full</a:t>
          </a:r>
          <a:r>
            <a:rPr lang="pt-BR" dirty="0" smtClean="0">
              <a:latin typeface="Simplon BP Regular" pitchFamily="2" charset="0"/>
            </a:rPr>
            <a:t> </a:t>
          </a:r>
          <a:endParaRPr lang="pt-BR" dirty="0">
            <a:latin typeface="Simplon BP Regular" pitchFamily="2" charset="0"/>
          </a:endParaRPr>
        </a:p>
      </dgm:t>
    </dgm:pt>
    <dgm:pt modelId="{29E39213-BE61-4F6C-B189-20D8D47366B6}" type="parTrans" cxnId="{73D6921D-BE0A-4848-ADC7-3C27D81EF3DA}">
      <dgm:prSet/>
      <dgm:spPr/>
      <dgm:t>
        <a:bodyPr/>
        <a:lstStyle/>
        <a:p>
          <a:endParaRPr lang="pt-BR"/>
        </a:p>
      </dgm:t>
    </dgm:pt>
    <dgm:pt modelId="{8D6E3A77-2292-41AB-9347-F03632B5A2C6}" type="sibTrans" cxnId="{73D6921D-BE0A-4848-ADC7-3C27D81EF3DA}">
      <dgm:prSet/>
      <dgm:spPr/>
      <dgm:t>
        <a:bodyPr/>
        <a:lstStyle/>
        <a:p>
          <a:endParaRPr lang="pt-BR"/>
        </a:p>
      </dgm:t>
    </dgm:pt>
    <dgm:pt modelId="{7EFB80DE-C3E0-4664-8DE5-7967BD82D9AB}">
      <dgm:prSet phldrT="[Texto]"/>
      <dgm:spPr/>
      <dgm:t>
        <a:bodyPr/>
        <a:lstStyle/>
        <a:p>
          <a:r>
            <a:rPr lang="pt-BR" dirty="0" smtClean="0">
              <a:latin typeface="Simplon BP Regular" pitchFamily="2" charset="0"/>
            </a:rPr>
            <a:t>Integração com 31Global</a:t>
          </a:r>
          <a:endParaRPr lang="pt-BR" dirty="0">
            <a:latin typeface="Simplon BP Regular" pitchFamily="2" charset="0"/>
          </a:endParaRPr>
        </a:p>
      </dgm:t>
    </dgm:pt>
    <dgm:pt modelId="{B442FF71-C8B8-4920-A966-01469A2E1B79}" type="parTrans" cxnId="{808D2B1E-7692-421F-A87C-608A59D28967}">
      <dgm:prSet/>
      <dgm:spPr/>
      <dgm:t>
        <a:bodyPr/>
        <a:lstStyle/>
        <a:p>
          <a:endParaRPr lang="pt-BR"/>
        </a:p>
      </dgm:t>
    </dgm:pt>
    <dgm:pt modelId="{A0E7CB7A-4C14-4A8C-BFE1-49276ACD55CD}" type="sibTrans" cxnId="{808D2B1E-7692-421F-A87C-608A59D28967}">
      <dgm:prSet/>
      <dgm:spPr/>
      <dgm:t>
        <a:bodyPr/>
        <a:lstStyle/>
        <a:p>
          <a:endParaRPr lang="pt-BR"/>
        </a:p>
      </dgm:t>
    </dgm:pt>
    <dgm:pt modelId="{D0966F0B-6A79-4570-96B0-1869F96AAE64}">
      <dgm:prSet phldrT="[Texto]"/>
      <dgm:spPr/>
      <dgm:t>
        <a:bodyPr/>
        <a:lstStyle/>
        <a:p>
          <a:r>
            <a:rPr lang="pt-BR" dirty="0" smtClean="0">
              <a:latin typeface="Simplon BP Regular" pitchFamily="2" charset="0"/>
            </a:rPr>
            <a:t>Motor de qualidade de vendas</a:t>
          </a:r>
          <a:endParaRPr lang="pt-BR" dirty="0">
            <a:latin typeface="Simplon BP Regular" pitchFamily="2" charset="0"/>
          </a:endParaRPr>
        </a:p>
      </dgm:t>
    </dgm:pt>
    <dgm:pt modelId="{6539CD5A-27C4-41EB-9CCB-5FAF3FC14A61}" type="parTrans" cxnId="{DA95AA11-7F3A-4781-ACFB-B197279057EE}">
      <dgm:prSet/>
      <dgm:spPr/>
      <dgm:t>
        <a:bodyPr/>
        <a:lstStyle/>
        <a:p>
          <a:endParaRPr lang="pt-BR"/>
        </a:p>
      </dgm:t>
    </dgm:pt>
    <dgm:pt modelId="{F35F56E9-F1F1-4016-A37F-AB6441AE16AA}" type="sibTrans" cxnId="{DA95AA11-7F3A-4781-ACFB-B197279057EE}">
      <dgm:prSet/>
      <dgm:spPr/>
      <dgm:t>
        <a:bodyPr/>
        <a:lstStyle/>
        <a:p>
          <a:endParaRPr lang="pt-BR"/>
        </a:p>
      </dgm:t>
    </dgm:pt>
    <dgm:pt modelId="{C5674ACE-2BBD-4A67-B860-7F29C760F253}">
      <dgm:prSet phldrT="[Texto]"/>
      <dgm:spPr/>
      <dgm:t>
        <a:bodyPr/>
        <a:lstStyle/>
        <a:p>
          <a:r>
            <a:rPr lang="pt-BR" dirty="0" smtClean="0">
              <a:latin typeface="Simplon BP Regular" pitchFamily="2" charset="0"/>
            </a:rPr>
            <a:t>Integração com recargas de pré-pago</a:t>
          </a:r>
          <a:endParaRPr lang="pt-BR" dirty="0">
            <a:latin typeface="Simplon BP Regular" pitchFamily="2" charset="0"/>
          </a:endParaRPr>
        </a:p>
      </dgm:t>
    </dgm:pt>
    <dgm:pt modelId="{9F501CD1-238B-4E06-BEE5-7FECA3329570}" type="parTrans" cxnId="{A5B78FC1-1B9B-4D03-A13F-67730B713DF9}">
      <dgm:prSet/>
      <dgm:spPr/>
      <dgm:t>
        <a:bodyPr/>
        <a:lstStyle/>
        <a:p>
          <a:endParaRPr lang="pt-BR"/>
        </a:p>
      </dgm:t>
    </dgm:pt>
    <dgm:pt modelId="{5BC61835-A186-4E70-8237-19DDB13A1FF6}" type="sibTrans" cxnId="{A5B78FC1-1B9B-4D03-A13F-67730B713DF9}">
      <dgm:prSet/>
      <dgm:spPr/>
      <dgm:t>
        <a:bodyPr/>
        <a:lstStyle/>
        <a:p>
          <a:endParaRPr lang="pt-BR"/>
        </a:p>
      </dgm:t>
    </dgm:pt>
    <dgm:pt modelId="{506D527F-0F36-45BC-8ACE-853B43AEE5BF}">
      <dgm:prSet phldrT="[Texto]"/>
      <dgm:spPr/>
      <dgm:t>
        <a:bodyPr/>
        <a:lstStyle/>
        <a:p>
          <a:r>
            <a:rPr lang="pt-BR" dirty="0" smtClean="0">
              <a:latin typeface="Simplon BP Regular" pitchFamily="2" charset="0"/>
            </a:rPr>
            <a:t>Motor de score de migração </a:t>
          </a:r>
          <a:r>
            <a:rPr lang="pt-BR" dirty="0" err="1" smtClean="0">
              <a:latin typeface="Simplon BP Regular" pitchFamily="2" charset="0"/>
            </a:rPr>
            <a:t>pré-pós</a:t>
          </a:r>
          <a:endParaRPr lang="pt-BR" dirty="0">
            <a:latin typeface="Simplon BP Regular" pitchFamily="2" charset="0"/>
          </a:endParaRPr>
        </a:p>
      </dgm:t>
    </dgm:pt>
    <dgm:pt modelId="{F2BCEA8A-1912-4E6C-8B9B-F80E4BACB27A}" type="parTrans" cxnId="{C0BE8AE5-8CF0-4EAE-898B-7B66E92E8594}">
      <dgm:prSet/>
      <dgm:spPr/>
      <dgm:t>
        <a:bodyPr/>
        <a:lstStyle/>
        <a:p>
          <a:endParaRPr lang="pt-BR"/>
        </a:p>
      </dgm:t>
    </dgm:pt>
    <dgm:pt modelId="{B60A61C2-4EB5-483C-9867-CECF2B85DF75}" type="sibTrans" cxnId="{C0BE8AE5-8CF0-4EAE-898B-7B66E92E8594}">
      <dgm:prSet/>
      <dgm:spPr/>
      <dgm:t>
        <a:bodyPr/>
        <a:lstStyle/>
        <a:p>
          <a:endParaRPr lang="pt-BR"/>
        </a:p>
      </dgm:t>
    </dgm:pt>
    <dgm:pt modelId="{C204AE27-2CB6-4811-8228-EC61C09ECE74}">
      <dgm:prSet phldrT="[Texto]"/>
      <dgm:spPr/>
      <dgm:t>
        <a:bodyPr/>
        <a:lstStyle/>
        <a:p>
          <a:r>
            <a:rPr lang="pt-BR" dirty="0" smtClean="0">
              <a:latin typeface="Simplon BP Regular" pitchFamily="2" charset="0"/>
            </a:rPr>
            <a:t>Evolução motor de regras e score online e modelos estatísticos avançados</a:t>
          </a:r>
          <a:endParaRPr lang="pt-BR" dirty="0">
            <a:latin typeface="Simplon BP Regular" pitchFamily="2" charset="0"/>
          </a:endParaRPr>
        </a:p>
      </dgm:t>
    </dgm:pt>
    <dgm:pt modelId="{289CC6EB-5BBA-4EB7-B048-52912C432DB5}" type="parTrans" cxnId="{9C03967A-B4DE-4C74-9198-FBC67E1FF1C2}">
      <dgm:prSet/>
      <dgm:spPr/>
      <dgm:t>
        <a:bodyPr/>
        <a:lstStyle/>
        <a:p>
          <a:endParaRPr lang="pt-BR"/>
        </a:p>
      </dgm:t>
    </dgm:pt>
    <dgm:pt modelId="{CC5A2447-3E4C-4B73-A011-6594A5646DF3}" type="sibTrans" cxnId="{9C03967A-B4DE-4C74-9198-FBC67E1FF1C2}">
      <dgm:prSet/>
      <dgm:spPr/>
      <dgm:t>
        <a:bodyPr/>
        <a:lstStyle/>
        <a:p>
          <a:endParaRPr lang="pt-BR"/>
        </a:p>
      </dgm:t>
    </dgm:pt>
    <dgm:pt modelId="{AE0E33B2-1A70-4018-80E7-22BDFCA365E3}">
      <dgm:prSet phldrT="[Texto]"/>
      <dgm:spPr/>
      <dgm:t>
        <a:bodyPr/>
        <a:lstStyle/>
        <a:p>
          <a:r>
            <a:rPr lang="pt-BR" dirty="0" smtClean="0">
              <a:latin typeface="Simplon BP Regular" pitchFamily="2" charset="0"/>
            </a:rPr>
            <a:t>Integração com plataforma M4U para tratamento de ativações Oi Controle</a:t>
          </a:r>
          <a:endParaRPr lang="pt-BR" dirty="0">
            <a:latin typeface="Simplon BP Regular" pitchFamily="2" charset="0"/>
          </a:endParaRPr>
        </a:p>
      </dgm:t>
    </dgm:pt>
    <dgm:pt modelId="{E9558E2E-1E13-4F66-A40B-B3EE3A8D7A2D}" type="parTrans" cxnId="{FAFB549E-DA1B-4C9D-BCB4-20376AAE53B9}">
      <dgm:prSet/>
      <dgm:spPr/>
      <dgm:t>
        <a:bodyPr/>
        <a:lstStyle/>
        <a:p>
          <a:endParaRPr lang="pt-BR"/>
        </a:p>
      </dgm:t>
    </dgm:pt>
    <dgm:pt modelId="{E8E036B7-C0B2-415B-8C1F-E21CD2092799}" type="sibTrans" cxnId="{FAFB549E-DA1B-4C9D-BCB4-20376AAE53B9}">
      <dgm:prSet/>
      <dgm:spPr/>
      <dgm:t>
        <a:bodyPr/>
        <a:lstStyle/>
        <a:p>
          <a:endParaRPr lang="pt-BR"/>
        </a:p>
      </dgm:t>
    </dgm:pt>
    <dgm:pt modelId="{884DFA58-43B3-45CB-98CC-5FDA528D5BA4}">
      <dgm:prSet phldrT="[Texto]"/>
      <dgm:spPr/>
      <dgm:t>
        <a:bodyPr/>
        <a:lstStyle/>
        <a:p>
          <a:r>
            <a:rPr lang="pt-BR" dirty="0" smtClean="0">
              <a:latin typeface="Simplon BP Regular" pitchFamily="2" charset="0"/>
            </a:rPr>
            <a:t>Motor de regras e score baseado no volume de recargas x migração Controle</a:t>
          </a:r>
          <a:endParaRPr lang="pt-BR" dirty="0">
            <a:latin typeface="Simplon BP Regular" pitchFamily="2" charset="0"/>
          </a:endParaRPr>
        </a:p>
      </dgm:t>
    </dgm:pt>
    <dgm:pt modelId="{B6FEB3EC-F959-47D9-BD2E-8AD2170FF81A}" type="parTrans" cxnId="{103E80E3-039F-43F5-924E-A4CD84798CCC}">
      <dgm:prSet/>
      <dgm:spPr/>
      <dgm:t>
        <a:bodyPr/>
        <a:lstStyle/>
        <a:p>
          <a:endParaRPr lang="pt-BR"/>
        </a:p>
      </dgm:t>
    </dgm:pt>
    <dgm:pt modelId="{3F390D4D-3A09-4869-8535-CAC9CFAC0FB2}" type="sibTrans" cxnId="{103E80E3-039F-43F5-924E-A4CD84798CCC}">
      <dgm:prSet/>
      <dgm:spPr/>
      <dgm:t>
        <a:bodyPr/>
        <a:lstStyle/>
        <a:p>
          <a:endParaRPr lang="pt-BR"/>
        </a:p>
      </dgm:t>
    </dgm:pt>
    <dgm:pt modelId="{44E971BB-A104-43A1-AEAE-B1A4871A40CC}">
      <dgm:prSet phldrT="[Texto]"/>
      <dgm:spPr/>
      <dgm:t>
        <a:bodyPr/>
        <a:lstStyle/>
        <a:p>
          <a:endParaRPr lang="pt-BR" dirty="0">
            <a:latin typeface="Simplon BP Regular" pitchFamily="2" charset="0"/>
          </a:endParaRPr>
        </a:p>
      </dgm:t>
    </dgm:pt>
    <dgm:pt modelId="{8E879625-5FCC-42F2-A1B3-DA7AB99D1F5A}" type="parTrans" cxnId="{937197DC-137E-40EB-8E68-91DBF63E407C}">
      <dgm:prSet/>
      <dgm:spPr/>
      <dgm:t>
        <a:bodyPr/>
        <a:lstStyle/>
        <a:p>
          <a:endParaRPr lang="pt-BR"/>
        </a:p>
      </dgm:t>
    </dgm:pt>
    <dgm:pt modelId="{1F6C8D3A-955D-4E51-9097-4486E74C8E76}" type="sibTrans" cxnId="{937197DC-137E-40EB-8E68-91DBF63E407C}">
      <dgm:prSet/>
      <dgm:spPr/>
      <dgm:t>
        <a:bodyPr/>
        <a:lstStyle/>
        <a:p>
          <a:endParaRPr lang="pt-BR"/>
        </a:p>
      </dgm:t>
    </dgm:pt>
    <dgm:pt modelId="{69F988BE-0307-43E0-BDE4-311FD77C85CB}">
      <dgm:prSet phldrT="[Texto]"/>
      <dgm:spPr/>
      <dgm:t>
        <a:bodyPr/>
        <a:lstStyle/>
        <a:p>
          <a:r>
            <a:rPr lang="pt-BR" dirty="0" smtClean="0">
              <a:latin typeface="Simplon BP Regular" pitchFamily="2" charset="0"/>
            </a:rPr>
            <a:t>Integração com </a:t>
          </a:r>
          <a:r>
            <a:rPr lang="pt-BR" dirty="0" err="1" smtClean="0">
              <a:latin typeface="Simplon BP Regular" pitchFamily="2" charset="0"/>
            </a:rPr>
            <a:t>Clearsale</a:t>
          </a:r>
          <a:r>
            <a:rPr lang="pt-BR" dirty="0" smtClean="0">
              <a:latin typeface="Simplon BP Regular" pitchFamily="2" charset="0"/>
            </a:rPr>
            <a:t> para score de risco Oi Controle</a:t>
          </a:r>
          <a:endParaRPr lang="pt-BR" dirty="0">
            <a:latin typeface="Simplon BP Regular" pitchFamily="2" charset="0"/>
          </a:endParaRPr>
        </a:p>
      </dgm:t>
    </dgm:pt>
    <dgm:pt modelId="{BEE02001-D430-4E52-B4ED-48C7788C3BDD}" type="parTrans" cxnId="{A81B49BC-A7B3-40B0-BDBC-2EF7F2C0E28E}">
      <dgm:prSet/>
      <dgm:spPr/>
      <dgm:t>
        <a:bodyPr/>
        <a:lstStyle/>
        <a:p>
          <a:endParaRPr lang="pt-BR"/>
        </a:p>
      </dgm:t>
    </dgm:pt>
    <dgm:pt modelId="{4A4ED422-539B-4EE6-9D3D-A16D1D2C5AF3}" type="sibTrans" cxnId="{A81B49BC-A7B3-40B0-BDBC-2EF7F2C0E28E}">
      <dgm:prSet/>
      <dgm:spPr/>
      <dgm:t>
        <a:bodyPr/>
        <a:lstStyle/>
        <a:p>
          <a:endParaRPr lang="pt-BR"/>
        </a:p>
      </dgm:t>
    </dgm:pt>
    <dgm:pt modelId="{9A00C785-02EE-4B72-A732-750470EBE37B}">
      <dgm:prSet phldrT="[Texto]"/>
      <dgm:spPr/>
      <dgm:t>
        <a:bodyPr/>
        <a:lstStyle/>
        <a:p>
          <a:r>
            <a:rPr lang="pt-BR" dirty="0" smtClean="0">
              <a:latin typeface="Simplon BP Regular" pitchFamily="2" charset="0"/>
            </a:rPr>
            <a:t>Motor score de risco </a:t>
          </a:r>
          <a:r>
            <a:rPr lang="pt-BR" dirty="0" err="1" smtClean="0">
              <a:latin typeface="Simplon BP Regular" pitchFamily="2" charset="0"/>
            </a:rPr>
            <a:t>chargeback</a:t>
          </a:r>
          <a:r>
            <a:rPr lang="pt-BR" dirty="0" smtClean="0">
              <a:latin typeface="Simplon BP Regular" pitchFamily="2" charset="0"/>
            </a:rPr>
            <a:t> Oi Controle</a:t>
          </a:r>
          <a:endParaRPr lang="pt-BR" dirty="0">
            <a:latin typeface="Simplon BP Regular" pitchFamily="2" charset="0"/>
          </a:endParaRPr>
        </a:p>
      </dgm:t>
    </dgm:pt>
    <dgm:pt modelId="{61CADA0E-A511-4C60-8D5D-2523E2EC5BA7}" type="parTrans" cxnId="{20F17466-7F4B-4D5F-BA07-1E1A2F9714A8}">
      <dgm:prSet/>
      <dgm:spPr/>
      <dgm:t>
        <a:bodyPr/>
        <a:lstStyle/>
        <a:p>
          <a:endParaRPr lang="pt-BR"/>
        </a:p>
      </dgm:t>
    </dgm:pt>
    <dgm:pt modelId="{008DB081-021B-4A75-BADC-7E6574552B7A}" type="sibTrans" cxnId="{20F17466-7F4B-4D5F-BA07-1E1A2F9714A8}">
      <dgm:prSet/>
      <dgm:spPr/>
      <dgm:t>
        <a:bodyPr/>
        <a:lstStyle/>
        <a:p>
          <a:endParaRPr lang="pt-BR"/>
        </a:p>
      </dgm:t>
    </dgm:pt>
    <dgm:pt modelId="{BD8EEC94-8C93-4007-8AC1-E7B6BEF32411}">
      <dgm:prSet phldrT="[Texto]"/>
      <dgm:spPr/>
      <dgm:t>
        <a:bodyPr/>
        <a:lstStyle/>
        <a:p>
          <a:r>
            <a:rPr lang="pt-BR" dirty="0" smtClean="0">
              <a:latin typeface="Simplon BP Regular" pitchFamily="2" charset="0"/>
            </a:rPr>
            <a:t>Integração com todas as 15 fontes de dados conhecidas e utilizadas pela prevenção a fraude.</a:t>
          </a:r>
          <a:endParaRPr lang="pt-BR" dirty="0">
            <a:latin typeface="Simplon BP Regular" pitchFamily="2" charset="0"/>
          </a:endParaRPr>
        </a:p>
      </dgm:t>
    </dgm:pt>
    <dgm:pt modelId="{EEE7C294-D91C-4454-8794-29DED61414F2}" type="parTrans" cxnId="{C5E1C566-FEFE-440C-85AD-B82360B3B473}">
      <dgm:prSet/>
      <dgm:spPr/>
      <dgm:t>
        <a:bodyPr/>
        <a:lstStyle/>
        <a:p>
          <a:endParaRPr lang="pt-BR"/>
        </a:p>
      </dgm:t>
    </dgm:pt>
    <dgm:pt modelId="{FEAC9DC2-4F1F-46D1-B646-0DA4A730452E}" type="sibTrans" cxnId="{C5E1C566-FEFE-440C-85AD-B82360B3B473}">
      <dgm:prSet/>
      <dgm:spPr/>
      <dgm:t>
        <a:bodyPr/>
        <a:lstStyle/>
        <a:p>
          <a:endParaRPr lang="pt-BR"/>
        </a:p>
      </dgm:t>
    </dgm:pt>
    <dgm:pt modelId="{D080C327-1DE5-4203-AF14-B0AE153D832F}">
      <dgm:prSet phldrT="[Texto]"/>
      <dgm:spPr/>
      <dgm:t>
        <a:bodyPr/>
        <a:lstStyle/>
        <a:p>
          <a:r>
            <a:rPr lang="pt-BR" dirty="0" smtClean="0">
              <a:latin typeface="Simplon BP Regular" pitchFamily="2" charset="0"/>
            </a:rPr>
            <a:t>Integração e carga com bases de inadimplência.</a:t>
          </a:r>
          <a:endParaRPr lang="pt-BR" dirty="0">
            <a:solidFill>
              <a:srgbClr val="69D170"/>
            </a:solidFill>
            <a:latin typeface="Simplon BP Regular" pitchFamily="2" charset="0"/>
          </a:endParaRPr>
        </a:p>
      </dgm:t>
    </dgm:pt>
    <dgm:pt modelId="{D9EC0865-6A62-4382-9F01-F622A546C8D9}" type="parTrans" cxnId="{BD2D5DAD-4A4E-4254-8149-68FA2441AAFB}">
      <dgm:prSet/>
      <dgm:spPr/>
      <dgm:t>
        <a:bodyPr/>
        <a:lstStyle/>
        <a:p>
          <a:endParaRPr lang="pt-BR"/>
        </a:p>
      </dgm:t>
    </dgm:pt>
    <dgm:pt modelId="{B14F6B4A-7F83-4864-B2C3-937187993DDD}" type="sibTrans" cxnId="{BD2D5DAD-4A4E-4254-8149-68FA2441AAFB}">
      <dgm:prSet/>
      <dgm:spPr/>
      <dgm:t>
        <a:bodyPr/>
        <a:lstStyle/>
        <a:p>
          <a:endParaRPr lang="pt-BR"/>
        </a:p>
      </dgm:t>
    </dgm:pt>
    <dgm:pt modelId="{191FD3DD-0DD5-4821-A4B7-7DAF7B97615A}">
      <dgm:prSet phldrT="[Texto]"/>
      <dgm:spPr/>
      <dgm:t>
        <a:bodyPr/>
        <a:lstStyle/>
        <a:p>
          <a:r>
            <a:rPr lang="pt-BR" dirty="0" smtClean="0">
              <a:solidFill>
                <a:schemeClr val="accent6"/>
              </a:solidFill>
              <a:latin typeface="Simplon BP Regular" pitchFamily="2" charset="0"/>
            </a:rPr>
            <a:t>Novos requisitos::  Regras de convivência motores off-line e online,  Carga de arquivos </a:t>
          </a:r>
          <a:r>
            <a:rPr lang="pt-BR" dirty="0" err="1" smtClean="0">
              <a:solidFill>
                <a:schemeClr val="accent6"/>
              </a:solidFill>
              <a:latin typeface="Simplon BP Regular" pitchFamily="2" charset="0"/>
            </a:rPr>
            <a:t>Churn</a:t>
          </a:r>
          <a:r>
            <a:rPr lang="pt-BR" dirty="0" smtClean="0">
              <a:solidFill>
                <a:schemeClr val="accent6"/>
              </a:solidFill>
              <a:latin typeface="Simplon BP Regular" pitchFamily="2" charset="0"/>
            </a:rPr>
            <a:t>, CEP e CPF e telefone</a:t>
          </a:r>
          <a:endParaRPr lang="pt-BR" dirty="0">
            <a:solidFill>
              <a:schemeClr val="accent6"/>
            </a:solidFill>
            <a:latin typeface="Simplon BP Regular" pitchFamily="2" charset="0"/>
          </a:endParaRPr>
        </a:p>
      </dgm:t>
    </dgm:pt>
    <dgm:pt modelId="{2E058987-6CE2-404F-A3E2-1DB9E2455F2B}" type="parTrans" cxnId="{C1E2ADB8-2FE4-4980-82B5-808B1F1129B2}">
      <dgm:prSet/>
      <dgm:spPr/>
      <dgm:t>
        <a:bodyPr/>
        <a:lstStyle/>
        <a:p>
          <a:endParaRPr lang="pt-BR"/>
        </a:p>
      </dgm:t>
    </dgm:pt>
    <dgm:pt modelId="{21614659-2170-439D-AC66-073B9777DEF3}" type="sibTrans" cxnId="{C1E2ADB8-2FE4-4980-82B5-808B1F1129B2}">
      <dgm:prSet/>
      <dgm:spPr/>
      <dgm:t>
        <a:bodyPr/>
        <a:lstStyle/>
        <a:p>
          <a:endParaRPr lang="pt-BR"/>
        </a:p>
      </dgm:t>
    </dgm:pt>
    <dgm:pt modelId="{4B4D9F54-EBCE-4FDB-9CB2-818FDEBDAA29}">
      <dgm:prSet phldrT="[Texto]"/>
      <dgm:spPr/>
      <dgm:t>
        <a:bodyPr/>
        <a:lstStyle/>
        <a:p>
          <a:r>
            <a:rPr lang="pt-BR" dirty="0" smtClean="0">
              <a:solidFill>
                <a:srgbClr val="69D170"/>
              </a:solidFill>
              <a:latin typeface="Simplon BP Regular" pitchFamily="2" charset="0"/>
            </a:rPr>
            <a:t>Macro requisito antecipado </a:t>
          </a:r>
          <a:r>
            <a:rPr lang="pt-BR" dirty="0" smtClean="0">
              <a:solidFill>
                <a:srgbClr val="69D170"/>
              </a:solidFill>
              <a:latin typeface="Simplon BP Regular" pitchFamily="2" charset="0"/>
            </a:rPr>
            <a:t>onda 4/5/6 :: Modelos estatísticos avançados  </a:t>
          </a:r>
          <a:endParaRPr lang="pt-BR" dirty="0">
            <a:solidFill>
              <a:srgbClr val="69D170"/>
            </a:solidFill>
            <a:latin typeface="Simplon BP Regular" pitchFamily="2" charset="0"/>
          </a:endParaRPr>
        </a:p>
      </dgm:t>
    </dgm:pt>
    <dgm:pt modelId="{BAC31BEA-3581-4F02-85A1-0049A6295BF3}" type="parTrans" cxnId="{0252B8CB-6ED8-40F7-9026-03CC2C483919}">
      <dgm:prSet/>
      <dgm:spPr/>
      <dgm:t>
        <a:bodyPr/>
        <a:lstStyle/>
        <a:p>
          <a:endParaRPr lang="pt-BR"/>
        </a:p>
      </dgm:t>
    </dgm:pt>
    <dgm:pt modelId="{C7F719EC-4F1E-48DE-A792-3C5223884655}" type="sibTrans" cxnId="{0252B8CB-6ED8-40F7-9026-03CC2C483919}">
      <dgm:prSet/>
      <dgm:spPr/>
      <dgm:t>
        <a:bodyPr/>
        <a:lstStyle/>
        <a:p>
          <a:endParaRPr lang="pt-BR"/>
        </a:p>
      </dgm:t>
    </dgm:pt>
    <dgm:pt modelId="{4BF9AC7C-9932-44C8-96EC-664A9128DDDE}">
      <dgm:prSet phldrT="[Texto]"/>
      <dgm:spPr/>
      <dgm:t>
        <a:bodyPr/>
        <a:lstStyle/>
        <a:p>
          <a:endParaRPr lang="pt-BR" dirty="0">
            <a:latin typeface="Simplon BP Regular" pitchFamily="2" charset="0"/>
          </a:endParaRPr>
        </a:p>
      </dgm:t>
    </dgm:pt>
    <dgm:pt modelId="{AB02F416-0A7A-4DE3-B934-8E41509C589F}" type="parTrans" cxnId="{672A1C23-B5B5-4127-8826-B7B638989046}">
      <dgm:prSet/>
      <dgm:spPr/>
      <dgm:t>
        <a:bodyPr/>
        <a:lstStyle/>
        <a:p>
          <a:endParaRPr lang="pt-BR"/>
        </a:p>
      </dgm:t>
    </dgm:pt>
    <dgm:pt modelId="{C5A60F48-5476-4BF1-82AF-C895EB72A7FF}" type="sibTrans" cxnId="{672A1C23-B5B5-4127-8826-B7B638989046}">
      <dgm:prSet/>
      <dgm:spPr/>
      <dgm:t>
        <a:bodyPr/>
        <a:lstStyle/>
        <a:p>
          <a:endParaRPr lang="pt-BR"/>
        </a:p>
      </dgm:t>
    </dgm:pt>
    <dgm:pt modelId="{B39CD031-DBE7-414E-B6EB-A5E035B0F71C}">
      <dgm:prSet phldrT="[Texto]"/>
      <dgm:spPr/>
      <dgm:t>
        <a:bodyPr/>
        <a:lstStyle/>
        <a:p>
          <a:endParaRPr lang="pt-BR" dirty="0">
            <a:latin typeface="Simplon BP Regular" pitchFamily="2" charset="0"/>
          </a:endParaRPr>
        </a:p>
      </dgm:t>
    </dgm:pt>
    <dgm:pt modelId="{E2095FE6-D5B0-49A1-B396-570A1FFDB303}" type="parTrans" cxnId="{CF48D24F-067E-4794-A87C-448070D55896}">
      <dgm:prSet/>
      <dgm:spPr/>
      <dgm:t>
        <a:bodyPr/>
        <a:lstStyle/>
        <a:p>
          <a:endParaRPr lang="pt-BR"/>
        </a:p>
      </dgm:t>
    </dgm:pt>
    <dgm:pt modelId="{4FE35CCB-67B2-4163-BD4C-3F424482CCB2}" type="sibTrans" cxnId="{CF48D24F-067E-4794-A87C-448070D55896}">
      <dgm:prSet/>
      <dgm:spPr/>
      <dgm:t>
        <a:bodyPr/>
        <a:lstStyle/>
        <a:p>
          <a:endParaRPr lang="pt-BR"/>
        </a:p>
      </dgm:t>
    </dgm:pt>
    <dgm:pt modelId="{1FBAECBB-08CB-434E-9F08-47603A5B6FEB}">
      <dgm:prSet phldrT="[Texto]"/>
      <dgm:spPr/>
      <dgm:t>
        <a:bodyPr/>
        <a:lstStyle/>
        <a:p>
          <a:r>
            <a:rPr lang="pt-BR" dirty="0" smtClean="0">
              <a:solidFill>
                <a:srgbClr val="69D170"/>
              </a:solidFill>
              <a:latin typeface="Simplon BP Regular" pitchFamily="2" charset="0"/>
            </a:rPr>
            <a:t>Macro requisito postergado onda 4/5/6 :: Integração DW Cadastro</a:t>
          </a:r>
          <a:endParaRPr lang="pt-BR" dirty="0">
            <a:solidFill>
              <a:srgbClr val="69D170"/>
            </a:solidFill>
            <a:latin typeface="Simplon BP Regular" pitchFamily="2" charset="0"/>
          </a:endParaRPr>
        </a:p>
      </dgm:t>
    </dgm:pt>
    <dgm:pt modelId="{EEB4D499-E93E-4BF2-B374-8805E2A61C76}" type="parTrans" cxnId="{C285CEC0-7E52-4965-9EC1-4E2CCC2651E7}">
      <dgm:prSet/>
      <dgm:spPr/>
      <dgm:t>
        <a:bodyPr/>
        <a:lstStyle/>
        <a:p>
          <a:endParaRPr lang="pt-BR"/>
        </a:p>
      </dgm:t>
    </dgm:pt>
    <dgm:pt modelId="{4E63E8F5-8A49-49A2-A254-91D1D6DEE969}" type="sibTrans" cxnId="{C285CEC0-7E52-4965-9EC1-4E2CCC2651E7}">
      <dgm:prSet/>
      <dgm:spPr/>
      <dgm:t>
        <a:bodyPr/>
        <a:lstStyle/>
        <a:p>
          <a:endParaRPr lang="pt-BR"/>
        </a:p>
      </dgm:t>
    </dgm:pt>
    <dgm:pt modelId="{559D808E-48A1-4438-8FD7-08792423E4A8}">
      <dgm:prSet phldrT="[Texto]"/>
      <dgm:spPr/>
      <dgm:t>
        <a:bodyPr/>
        <a:lstStyle/>
        <a:p>
          <a:endParaRPr lang="pt-BR" dirty="0">
            <a:latin typeface="Simplon BP Regular" pitchFamily="2" charset="0"/>
          </a:endParaRPr>
        </a:p>
      </dgm:t>
    </dgm:pt>
    <dgm:pt modelId="{2D505B2B-9078-4411-A7A9-F058848CF80C}" type="parTrans" cxnId="{875E9B30-AD6F-4832-B872-BA96D83C5DB2}">
      <dgm:prSet/>
      <dgm:spPr/>
      <dgm:t>
        <a:bodyPr/>
        <a:lstStyle/>
        <a:p>
          <a:endParaRPr lang="pt-BR"/>
        </a:p>
      </dgm:t>
    </dgm:pt>
    <dgm:pt modelId="{64E17A63-90A6-43A1-8614-2D1EB491ACCE}" type="sibTrans" cxnId="{875E9B30-AD6F-4832-B872-BA96D83C5DB2}">
      <dgm:prSet/>
      <dgm:spPr/>
      <dgm:t>
        <a:bodyPr/>
        <a:lstStyle/>
        <a:p>
          <a:endParaRPr lang="pt-BR"/>
        </a:p>
      </dgm:t>
    </dgm:pt>
    <dgm:pt modelId="{41979D3F-19EF-4458-B640-1722D2346405}">
      <dgm:prSet phldrT="[Texto]"/>
      <dgm:spPr/>
      <dgm:t>
        <a:bodyPr/>
        <a:lstStyle/>
        <a:p>
          <a:r>
            <a:rPr lang="pt-BR" dirty="0" smtClean="0">
              <a:solidFill>
                <a:srgbClr val="69D170"/>
              </a:solidFill>
              <a:latin typeface="Simplon BP Regular" pitchFamily="2" charset="0"/>
            </a:rPr>
            <a:t>Macro requisitos antecipados onda 4/5/6 :: Motor de qualidade do telefone de contato e endereço confiável e Regras de prevenção Oi Total</a:t>
          </a:r>
          <a:endParaRPr lang="pt-BR" dirty="0">
            <a:solidFill>
              <a:srgbClr val="69D170"/>
            </a:solidFill>
            <a:latin typeface="Simplon BP Regular" pitchFamily="2" charset="0"/>
          </a:endParaRPr>
        </a:p>
      </dgm:t>
    </dgm:pt>
    <dgm:pt modelId="{9620A4D9-0793-494F-B0A9-904AC17F5240}" type="parTrans" cxnId="{7F4E23B7-65D8-4EC1-9A64-C5E8B98174BB}">
      <dgm:prSet/>
      <dgm:spPr/>
      <dgm:t>
        <a:bodyPr/>
        <a:lstStyle/>
        <a:p>
          <a:endParaRPr lang="pt-BR"/>
        </a:p>
      </dgm:t>
    </dgm:pt>
    <dgm:pt modelId="{F8FD8D6E-CAC7-4589-8114-885080F504AA}" type="sibTrans" cxnId="{7F4E23B7-65D8-4EC1-9A64-C5E8B98174BB}">
      <dgm:prSet/>
      <dgm:spPr/>
      <dgm:t>
        <a:bodyPr/>
        <a:lstStyle/>
        <a:p>
          <a:endParaRPr lang="pt-BR"/>
        </a:p>
      </dgm:t>
    </dgm:pt>
    <dgm:pt modelId="{A636B8A2-5F83-48D9-AB2C-3503840A1E0F}">
      <dgm:prSet phldrT="[Texto]"/>
      <dgm:spPr/>
      <dgm:t>
        <a:bodyPr/>
        <a:lstStyle/>
        <a:p>
          <a:endParaRPr lang="pt-BR" dirty="0">
            <a:solidFill>
              <a:srgbClr val="00B0F0"/>
            </a:solidFill>
            <a:latin typeface="Simplon BP Regular" pitchFamily="2" charset="0"/>
          </a:endParaRPr>
        </a:p>
      </dgm:t>
    </dgm:pt>
    <dgm:pt modelId="{8896EBA1-CA22-4C41-87E0-538F24CE6FCE}" type="parTrans" cxnId="{48220C26-DEDF-4C20-820F-294C4A69BC62}">
      <dgm:prSet/>
      <dgm:spPr/>
      <dgm:t>
        <a:bodyPr/>
        <a:lstStyle/>
        <a:p>
          <a:endParaRPr lang="pt-BR"/>
        </a:p>
      </dgm:t>
    </dgm:pt>
    <dgm:pt modelId="{9CBCA7AB-8290-4558-BF06-1C3E0610922C}" type="sibTrans" cxnId="{48220C26-DEDF-4C20-820F-294C4A69BC62}">
      <dgm:prSet/>
      <dgm:spPr/>
      <dgm:t>
        <a:bodyPr/>
        <a:lstStyle/>
        <a:p>
          <a:endParaRPr lang="pt-BR"/>
        </a:p>
      </dgm:t>
    </dgm:pt>
    <dgm:pt modelId="{652C81B4-3521-4A02-9BD8-090673E84D73}">
      <dgm:prSet phldrT="[Texto]"/>
      <dgm:spPr/>
      <dgm:t>
        <a:bodyPr/>
        <a:lstStyle/>
        <a:p>
          <a:r>
            <a:rPr lang="pt-BR" dirty="0" smtClean="0">
              <a:solidFill>
                <a:schemeClr val="accent3">
                  <a:lumMod val="60000"/>
                  <a:lumOff val="40000"/>
                </a:schemeClr>
              </a:solidFill>
              <a:latin typeface="Simplon BP Regular" pitchFamily="2" charset="0"/>
            </a:rPr>
            <a:t>Macro requisito antecipado onda 7.1/7.2:: Integração e carga base </a:t>
          </a:r>
          <a:r>
            <a:rPr lang="pt-BR" dirty="0" err="1" smtClean="0">
              <a:solidFill>
                <a:schemeClr val="accent3">
                  <a:lumMod val="60000"/>
                  <a:lumOff val="40000"/>
                </a:schemeClr>
              </a:solidFill>
              <a:latin typeface="Simplon BP Regular" pitchFamily="2" charset="0"/>
            </a:rPr>
            <a:t>Transact</a:t>
          </a:r>
          <a:endParaRPr lang="pt-BR" dirty="0">
            <a:solidFill>
              <a:schemeClr val="accent3">
                <a:lumMod val="60000"/>
                <a:lumOff val="40000"/>
              </a:schemeClr>
            </a:solidFill>
            <a:latin typeface="Simplon BP Regular" pitchFamily="2" charset="0"/>
          </a:endParaRPr>
        </a:p>
      </dgm:t>
    </dgm:pt>
    <dgm:pt modelId="{C68B3758-7D10-4FB6-8DD7-DBFEADA91B21}" type="parTrans" cxnId="{3D75E1F7-45F6-4313-A36F-C3422EDA5F0B}">
      <dgm:prSet/>
      <dgm:spPr/>
      <dgm:t>
        <a:bodyPr/>
        <a:lstStyle/>
        <a:p>
          <a:endParaRPr lang="pt-BR"/>
        </a:p>
      </dgm:t>
    </dgm:pt>
    <dgm:pt modelId="{6AAAE11C-2F31-4817-9057-726BF37CEB9F}" type="sibTrans" cxnId="{3D75E1F7-45F6-4313-A36F-C3422EDA5F0B}">
      <dgm:prSet/>
      <dgm:spPr/>
      <dgm:t>
        <a:bodyPr/>
        <a:lstStyle/>
        <a:p>
          <a:endParaRPr lang="pt-BR"/>
        </a:p>
      </dgm:t>
    </dgm:pt>
    <dgm:pt modelId="{86472A6C-7344-484D-98E1-610C0AEA13C7}">
      <dgm:prSet phldrT="[Texto]"/>
      <dgm:spPr/>
      <dgm:t>
        <a:bodyPr/>
        <a:lstStyle/>
        <a:p>
          <a:endParaRPr lang="pt-BR" dirty="0">
            <a:solidFill>
              <a:schemeClr val="tx1"/>
            </a:solidFill>
            <a:latin typeface="Simplon BP Regular" pitchFamily="2" charset="0"/>
          </a:endParaRPr>
        </a:p>
      </dgm:t>
    </dgm:pt>
    <dgm:pt modelId="{024B5A53-CEF4-4484-998E-CF66F3A0EEE1}" type="parTrans" cxnId="{9F1F2050-FE76-4ECE-BE61-4D535B03C539}">
      <dgm:prSet/>
      <dgm:spPr/>
      <dgm:t>
        <a:bodyPr/>
        <a:lstStyle/>
        <a:p>
          <a:endParaRPr lang="pt-BR"/>
        </a:p>
      </dgm:t>
    </dgm:pt>
    <dgm:pt modelId="{04FC7488-37C1-40CC-A22F-8202304E3BC6}" type="sibTrans" cxnId="{9F1F2050-FE76-4ECE-BE61-4D535B03C539}">
      <dgm:prSet/>
      <dgm:spPr/>
      <dgm:t>
        <a:bodyPr/>
        <a:lstStyle/>
        <a:p>
          <a:endParaRPr lang="pt-BR"/>
        </a:p>
      </dgm:t>
    </dgm:pt>
    <dgm:pt modelId="{D5052E4F-FF75-454F-933E-A75D49AF5E03}">
      <dgm:prSet phldrT="[Texto]"/>
      <dgm:spPr/>
      <dgm:t>
        <a:bodyPr/>
        <a:lstStyle/>
        <a:p>
          <a:r>
            <a:rPr lang="pt-BR" dirty="0" smtClean="0">
              <a:solidFill>
                <a:srgbClr val="CCC600"/>
              </a:solidFill>
              <a:latin typeface="Simplon BP Regular" pitchFamily="2" charset="0"/>
            </a:rPr>
            <a:t>Macro requisitos antecipados onda 8/9:: Regras de prevenção Oi Fibra e Novas telas de operação de crédito (ganho de produtividade no tratamento de propostas derivadas),  relatórios de gestão, migração de histórico de tratamento de propostas e Discador automático e carga de histórico de contatos.  </a:t>
          </a:r>
          <a:endParaRPr lang="pt-BR" dirty="0">
            <a:solidFill>
              <a:srgbClr val="CCC600"/>
            </a:solidFill>
            <a:latin typeface="Simplon BP Regular" pitchFamily="2" charset="0"/>
          </a:endParaRPr>
        </a:p>
      </dgm:t>
    </dgm:pt>
    <dgm:pt modelId="{08B7D049-B093-402B-A4F1-D5F7EE30E5BB}" type="parTrans" cxnId="{C48233C9-7834-4FC5-9571-D86A71BAAD2A}">
      <dgm:prSet/>
      <dgm:spPr/>
      <dgm:t>
        <a:bodyPr/>
        <a:lstStyle/>
        <a:p>
          <a:endParaRPr lang="pt-BR"/>
        </a:p>
      </dgm:t>
    </dgm:pt>
    <dgm:pt modelId="{8695BBB9-EE2C-4A99-860C-BAFF8CF1F3CC}" type="sibTrans" cxnId="{C48233C9-7834-4FC5-9571-D86A71BAAD2A}">
      <dgm:prSet/>
      <dgm:spPr/>
      <dgm:t>
        <a:bodyPr/>
        <a:lstStyle/>
        <a:p>
          <a:endParaRPr lang="pt-BR"/>
        </a:p>
      </dgm:t>
    </dgm:pt>
    <dgm:pt modelId="{BC25526F-23B1-42BD-822D-C801D495EB99}">
      <dgm:prSet phldrT="[Texto]"/>
      <dgm:spPr/>
      <dgm:t>
        <a:bodyPr/>
        <a:lstStyle/>
        <a:p>
          <a:endParaRPr lang="pt-BR" dirty="0">
            <a:solidFill>
              <a:srgbClr val="CCC600"/>
            </a:solidFill>
            <a:latin typeface="Simplon BP Regular" pitchFamily="2" charset="0"/>
          </a:endParaRPr>
        </a:p>
      </dgm:t>
    </dgm:pt>
    <dgm:pt modelId="{7C601D33-2DFC-40B2-A22E-2A79228024B7}" type="parTrans" cxnId="{A1F4836E-CF60-455C-825B-C879C1541CB6}">
      <dgm:prSet/>
      <dgm:spPr/>
      <dgm:t>
        <a:bodyPr/>
        <a:lstStyle/>
        <a:p>
          <a:endParaRPr lang="pt-BR"/>
        </a:p>
      </dgm:t>
    </dgm:pt>
    <dgm:pt modelId="{A90BE397-4310-4A4B-B852-76FEB6D07445}" type="sibTrans" cxnId="{A1F4836E-CF60-455C-825B-C879C1541CB6}">
      <dgm:prSet/>
      <dgm:spPr/>
      <dgm:t>
        <a:bodyPr/>
        <a:lstStyle/>
        <a:p>
          <a:endParaRPr lang="pt-BR"/>
        </a:p>
      </dgm:t>
    </dgm:pt>
    <dgm:pt modelId="{6F4A9158-5E5F-47CA-B28B-0FEA8357D61C}">
      <dgm:prSet phldrT="[Texto]"/>
      <dgm:spPr/>
      <dgm:t>
        <a:bodyPr/>
        <a:lstStyle/>
        <a:p>
          <a:endParaRPr lang="pt-BR" dirty="0">
            <a:latin typeface="Simplon BP Regular" pitchFamily="2" charset="0"/>
          </a:endParaRPr>
        </a:p>
      </dgm:t>
    </dgm:pt>
    <dgm:pt modelId="{5F5B885A-1A6B-4F80-A366-901DDC3FDBD0}" type="parTrans" cxnId="{52A9996A-E44E-4850-A20C-24C3324A2D22}">
      <dgm:prSet/>
      <dgm:spPr/>
      <dgm:t>
        <a:bodyPr/>
        <a:lstStyle/>
        <a:p>
          <a:endParaRPr lang="pt-BR"/>
        </a:p>
      </dgm:t>
    </dgm:pt>
    <dgm:pt modelId="{271D3888-F9C9-4E87-B9A7-306F7CA3C305}" type="sibTrans" cxnId="{52A9996A-E44E-4850-A20C-24C3324A2D22}">
      <dgm:prSet/>
      <dgm:spPr/>
      <dgm:t>
        <a:bodyPr/>
        <a:lstStyle/>
        <a:p>
          <a:endParaRPr lang="pt-BR"/>
        </a:p>
      </dgm:t>
    </dgm:pt>
    <dgm:pt modelId="{ACF87BA0-827E-4067-A56D-21C8EBED5E85}" type="pres">
      <dgm:prSet presAssocID="{62336337-2256-44E8-BEDF-0D21DDDF7D43}" presName="linearFlow" presStyleCnt="0">
        <dgm:presLayoutVars>
          <dgm:dir/>
          <dgm:animLvl val="lvl"/>
          <dgm:resizeHandles val="exact"/>
        </dgm:presLayoutVars>
      </dgm:prSet>
      <dgm:spPr/>
      <dgm:t>
        <a:bodyPr/>
        <a:lstStyle/>
        <a:p>
          <a:endParaRPr lang="pt-BR"/>
        </a:p>
      </dgm:t>
    </dgm:pt>
    <dgm:pt modelId="{C6C43FEE-5274-496D-8589-E739FE48E676}" type="pres">
      <dgm:prSet presAssocID="{C2C72F27-2098-4705-897B-44A484D71828}" presName="composite" presStyleCnt="0"/>
      <dgm:spPr/>
    </dgm:pt>
    <dgm:pt modelId="{AADE1378-D8A4-48EE-A826-5E644960EB3B}" type="pres">
      <dgm:prSet presAssocID="{C2C72F27-2098-4705-897B-44A484D71828}" presName="parTx" presStyleLbl="node1" presStyleIdx="0" presStyleCnt="4">
        <dgm:presLayoutVars>
          <dgm:chMax val="0"/>
          <dgm:chPref val="0"/>
          <dgm:bulletEnabled val="1"/>
        </dgm:presLayoutVars>
      </dgm:prSet>
      <dgm:spPr/>
      <dgm:t>
        <a:bodyPr/>
        <a:lstStyle/>
        <a:p>
          <a:endParaRPr lang="pt-BR"/>
        </a:p>
      </dgm:t>
    </dgm:pt>
    <dgm:pt modelId="{1A705A68-C9BC-403B-93F4-E7F1CB006A9D}" type="pres">
      <dgm:prSet presAssocID="{C2C72F27-2098-4705-897B-44A484D71828}" presName="parSh" presStyleLbl="node1" presStyleIdx="0" presStyleCnt="4"/>
      <dgm:spPr/>
      <dgm:t>
        <a:bodyPr/>
        <a:lstStyle/>
        <a:p>
          <a:endParaRPr lang="pt-BR"/>
        </a:p>
      </dgm:t>
    </dgm:pt>
    <dgm:pt modelId="{128CEE05-57CC-4C50-B4DA-497A9518C86D}" type="pres">
      <dgm:prSet presAssocID="{C2C72F27-2098-4705-897B-44A484D71828}" presName="desTx" presStyleLbl="fgAcc1" presStyleIdx="0" presStyleCnt="4" custScaleX="100403">
        <dgm:presLayoutVars>
          <dgm:bulletEnabled val="1"/>
        </dgm:presLayoutVars>
      </dgm:prSet>
      <dgm:spPr/>
      <dgm:t>
        <a:bodyPr/>
        <a:lstStyle/>
        <a:p>
          <a:endParaRPr lang="pt-BR"/>
        </a:p>
      </dgm:t>
    </dgm:pt>
    <dgm:pt modelId="{FAE79DA8-096B-4864-B765-C027EED0FC91}" type="pres">
      <dgm:prSet presAssocID="{8502707A-B1C2-4D59-9033-D39348DDF64B}" presName="sibTrans" presStyleLbl="sibTrans2D1" presStyleIdx="0" presStyleCnt="3"/>
      <dgm:spPr/>
      <dgm:t>
        <a:bodyPr/>
        <a:lstStyle/>
        <a:p>
          <a:endParaRPr lang="pt-BR"/>
        </a:p>
      </dgm:t>
    </dgm:pt>
    <dgm:pt modelId="{ADE21065-ADA0-488A-A9E9-714DC420FA32}" type="pres">
      <dgm:prSet presAssocID="{8502707A-B1C2-4D59-9033-D39348DDF64B}" presName="connTx" presStyleLbl="sibTrans2D1" presStyleIdx="0" presStyleCnt="3"/>
      <dgm:spPr/>
      <dgm:t>
        <a:bodyPr/>
        <a:lstStyle/>
        <a:p>
          <a:endParaRPr lang="pt-BR"/>
        </a:p>
      </dgm:t>
    </dgm:pt>
    <dgm:pt modelId="{CAA6BA3B-0F9A-4F26-8076-0536A3EE0DF8}" type="pres">
      <dgm:prSet presAssocID="{12CB4909-2A43-44E2-B35A-56AF72E51FC3}" presName="composite" presStyleCnt="0"/>
      <dgm:spPr/>
    </dgm:pt>
    <dgm:pt modelId="{DF24A95D-A3FD-48ED-A7FF-4792ED8736F8}" type="pres">
      <dgm:prSet presAssocID="{12CB4909-2A43-44E2-B35A-56AF72E51FC3}" presName="parTx" presStyleLbl="node1" presStyleIdx="0" presStyleCnt="4">
        <dgm:presLayoutVars>
          <dgm:chMax val="0"/>
          <dgm:chPref val="0"/>
          <dgm:bulletEnabled val="1"/>
        </dgm:presLayoutVars>
      </dgm:prSet>
      <dgm:spPr/>
      <dgm:t>
        <a:bodyPr/>
        <a:lstStyle/>
        <a:p>
          <a:endParaRPr lang="pt-BR"/>
        </a:p>
      </dgm:t>
    </dgm:pt>
    <dgm:pt modelId="{FA2E93AE-2098-49D0-9473-591D8D191E4B}" type="pres">
      <dgm:prSet presAssocID="{12CB4909-2A43-44E2-B35A-56AF72E51FC3}" presName="parSh" presStyleLbl="node1" presStyleIdx="1" presStyleCnt="4"/>
      <dgm:spPr/>
      <dgm:t>
        <a:bodyPr/>
        <a:lstStyle/>
        <a:p>
          <a:endParaRPr lang="pt-BR"/>
        </a:p>
      </dgm:t>
    </dgm:pt>
    <dgm:pt modelId="{51B30C7F-40A0-4F75-AF53-AB05C04F6C8A}" type="pres">
      <dgm:prSet presAssocID="{12CB4909-2A43-44E2-B35A-56AF72E51FC3}" presName="desTx" presStyleLbl="fgAcc1" presStyleIdx="1" presStyleCnt="4" custScaleX="125703">
        <dgm:presLayoutVars>
          <dgm:bulletEnabled val="1"/>
        </dgm:presLayoutVars>
      </dgm:prSet>
      <dgm:spPr/>
      <dgm:t>
        <a:bodyPr/>
        <a:lstStyle/>
        <a:p>
          <a:endParaRPr lang="pt-BR"/>
        </a:p>
      </dgm:t>
    </dgm:pt>
    <dgm:pt modelId="{929B5A78-5BA9-45C0-A91A-BE0E6C52788E}" type="pres">
      <dgm:prSet presAssocID="{9AE66A17-1F47-4431-8CB9-F8C13BD797CB}" presName="sibTrans" presStyleLbl="sibTrans2D1" presStyleIdx="1" presStyleCnt="3"/>
      <dgm:spPr/>
      <dgm:t>
        <a:bodyPr/>
        <a:lstStyle/>
        <a:p>
          <a:endParaRPr lang="pt-BR"/>
        </a:p>
      </dgm:t>
    </dgm:pt>
    <dgm:pt modelId="{76E6CABA-6F7A-4B1C-96BA-8788729FF877}" type="pres">
      <dgm:prSet presAssocID="{9AE66A17-1F47-4431-8CB9-F8C13BD797CB}" presName="connTx" presStyleLbl="sibTrans2D1" presStyleIdx="1" presStyleCnt="3"/>
      <dgm:spPr/>
      <dgm:t>
        <a:bodyPr/>
        <a:lstStyle/>
        <a:p>
          <a:endParaRPr lang="pt-BR"/>
        </a:p>
      </dgm:t>
    </dgm:pt>
    <dgm:pt modelId="{2FA06715-4332-4CFC-8EA1-07CEC270DCA2}" type="pres">
      <dgm:prSet presAssocID="{76E17EC1-61E0-46E4-8B53-890607453538}" presName="composite" presStyleCnt="0"/>
      <dgm:spPr/>
    </dgm:pt>
    <dgm:pt modelId="{4F340094-70AB-453E-83A9-1508995BD34F}" type="pres">
      <dgm:prSet presAssocID="{76E17EC1-61E0-46E4-8B53-890607453538}" presName="parTx" presStyleLbl="node1" presStyleIdx="1" presStyleCnt="4">
        <dgm:presLayoutVars>
          <dgm:chMax val="0"/>
          <dgm:chPref val="0"/>
          <dgm:bulletEnabled val="1"/>
        </dgm:presLayoutVars>
      </dgm:prSet>
      <dgm:spPr/>
      <dgm:t>
        <a:bodyPr/>
        <a:lstStyle/>
        <a:p>
          <a:endParaRPr lang="pt-BR"/>
        </a:p>
      </dgm:t>
    </dgm:pt>
    <dgm:pt modelId="{889D9DF3-4176-4A88-BE35-796A6571C501}" type="pres">
      <dgm:prSet presAssocID="{76E17EC1-61E0-46E4-8B53-890607453538}" presName="parSh" presStyleLbl="node1" presStyleIdx="2" presStyleCnt="4"/>
      <dgm:spPr/>
      <dgm:t>
        <a:bodyPr/>
        <a:lstStyle/>
        <a:p>
          <a:endParaRPr lang="pt-BR"/>
        </a:p>
      </dgm:t>
    </dgm:pt>
    <dgm:pt modelId="{DD876723-B8B5-4B58-AC90-014762D7785A}" type="pres">
      <dgm:prSet presAssocID="{76E17EC1-61E0-46E4-8B53-890607453538}" presName="desTx" presStyleLbl="fgAcc1" presStyleIdx="2" presStyleCnt="4" custScaleX="113875">
        <dgm:presLayoutVars>
          <dgm:bulletEnabled val="1"/>
        </dgm:presLayoutVars>
      </dgm:prSet>
      <dgm:spPr/>
      <dgm:t>
        <a:bodyPr/>
        <a:lstStyle/>
        <a:p>
          <a:endParaRPr lang="pt-BR"/>
        </a:p>
      </dgm:t>
    </dgm:pt>
    <dgm:pt modelId="{B6FCCECD-0E52-4245-BDCB-B65F0C81F2CF}" type="pres">
      <dgm:prSet presAssocID="{165B1D6C-9FBC-4CBF-B710-56ECBB6AA444}" presName="sibTrans" presStyleLbl="sibTrans2D1" presStyleIdx="2" presStyleCnt="3"/>
      <dgm:spPr/>
      <dgm:t>
        <a:bodyPr/>
        <a:lstStyle/>
        <a:p>
          <a:endParaRPr lang="pt-BR"/>
        </a:p>
      </dgm:t>
    </dgm:pt>
    <dgm:pt modelId="{A99077AE-9CE9-451A-96B0-EBF67396907B}" type="pres">
      <dgm:prSet presAssocID="{165B1D6C-9FBC-4CBF-B710-56ECBB6AA444}" presName="connTx" presStyleLbl="sibTrans2D1" presStyleIdx="2" presStyleCnt="3"/>
      <dgm:spPr/>
      <dgm:t>
        <a:bodyPr/>
        <a:lstStyle/>
        <a:p>
          <a:endParaRPr lang="pt-BR"/>
        </a:p>
      </dgm:t>
    </dgm:pt>
    <dgm:pt modelId="{0171B525-D1F9-4334-85BB-38BDC9E45F2C}" type="pres">
      <dgm:prSet presAssocID="{359F2D02-C5C3-433F-B152-DB252EAF9EB7}" presName="composite" presStyleCnt="0"/>
      <dgm:spPr/>
    </dgm:pt>
    <dgm:pt modelId="{809C96F8-8B57-4C7A-A34B-0E734AB4CF8E}" type="pres">
      <dgm:prSet presAssocID="{359F2D02-C5C3-433F-B152-DB252EAF9EB7}" presName="parTx" presStyleLbl="node1" presStyleIdx="2" presStyleCnt="4">
        <dgm:presLayoutVars>
          <dgm:chMax val="0"/>
          <dgm:chPref val="0"/>
          <dgm:bulletEnabled val="1"/>
        </dgm:presLayoutVars>
      </dgm:prSet>
      <dgm:spPr/>
      <dgm:t>
        <a:bodyPr/>
        <a:lstStyle/>
        <a:p>
          <a:endParaRPr lang="pt-BR"/>
        </a:p>
      </dgm:t>
    </dgm:pt>
    <dgm:pt modelId="{C5C0BF84-3D4F-4E45-811F-C8EE91F3D3D5}" type="pres">
      <dgm:prSet presAssocID="{359F2D02-C5C3-433F-B152-DB252EAF9EB7}" presName="parSh" presStyleLbl="node1" presStyleIdx="3" presStyleCnt="4"/>
      <dgm:spPr/>
      <dgm:t>
        <a:bodyPr/>
        <a:lstStyle/>
        <a:p>
          <a:endParaRPr lang="pt-BR"/>
        </a:p>
      </dgm:t>
    </dgm:pt>
    <dgm:pt modelId="{C050ADDE-7216-451F-BC25-5CD750E8A8C4}" type="pres">
      <dgm:prSet presAssocID="{359F2D02-C5C3-433F-B152-DB252EAF9EB7}" presName="desTx" presStyleLbl="fgAcc1" presStyleIdx="3" presStyleCnt="4">
        <dgm:presLayoutVars>
          <dgm:bulletEnabled val="1"/>
        </dgm:presLayoutVars>
      </dgm:prSet>
      <dgm:spPr/>
      <dgm:t>
        <a:bodyPr/>
        <a:lstStyle/>
        <a:p>
          <a:endParaRPr lang="pt-BR"/>
        </a:p>
      </dgm:t>
    </dgm:pt>
  </dgm:ptLst>
  <dgm:cxnLst>
    <dgm:cxn modelId="{3ED6771D-7119-413E-9885-D96920C48A30}" type="presOf" srcId="{BD8EEC94-8C93-4007-8AC1-E7B6BEF32411}" destId="{128CEE05-57CC-4C50-B4DA-497A9518C86D}" srcOrd="0" destOrd="1" presId="urn:microsoft.com/office/officeart/2005/8/layout/process3"/>
    <dgm:cxn modelId="{A81B49BC-A7B3-40B0-BDBC-2EF7F2C0E28E}" srcId="{359F2D02-C5C3-433F-B152-DB252EAF9EB7}" destId="{69F988BE-0307-43E0-BDE4-311FD77C85CB}" srcOrd="2" destOrd="0" parTransId="{BEE02001-D430-4E52-B4ED-48C7788C3BDD}" sibTransId="{4A4ED422-539B-4EE6-9D3D-A16D1D2C5AF3}"/>
    <dgm:cxn modelId="{C0BE8AE5-8CF0-4EAE-898B-7B66E92E8594}" srcId="{76E17EC1-61E0-46E4-8B53-890607453538}" destId="{506D527F-0F36-45BC-8ACE-853B43AEE5BF}" srcOrd="4" destOrd="0" parTransId="{F2BCEA8A-1912-4E6C-8B9B-F80E4BACB27A}" sibTransId="{B60A61C2-4EB5-483C-9867-CECF2B85DF75}"/>
    <dgm:cxn modelId="{4FB15698-35C5-4D87-8CCF-F00BA06BF558}" type="presOf" srcId="{9A00C785-02EE-4B72-A732-750470EBE37B}" destId="{C050ADDE-7216-451F-BC25-5CD750E8A8C4}" srcOrd="0" destOrd="3" presId="urn:microsoft.com/office/officeart/2005/8/layout/process3"/>
    <dgm:cxn modelId="{7EF02879-AEAC-42E1-9FC9-E22C7E17C7F4}" type="presOf" srcId="{69F988BE-0307-43E0-BDE4-311FD77C85CB}" destId="{C050ADDE-7216-451F-BC25-5CD750E8A8C4}" srcOrd="0" destOrd="2" presId="urn:microsoft.com/office/officeart/2005/8/layout/process3"/>
    <dgm:cxn modelId="{20F17466-7F4B-4D5F-BA07-1E1A2F9714A8}" srcId="{359F2D02-C5C3-433F-B152-DB252EAF9EB7}" destId="{9A00C785-02EE-4B72-A732-750470EBE37B}" srcOrd="3" destOrd="0" parTransId="{61CADA0E-A511-4C60-8D5D-2523E2EC5BA7}" sibTransId="{008DB081-021B-4A75-BADC-7E6574552B7A}"/>
    <dgm:cxn modelId="{BEBFAA09-F3DC-44EB-9FA2-E4848DDF252D}" type="presOf" srcId="{36E9CBAE-C3D4-4953-B6E3-63441700CBC2}" destId="{128CEE05-57CC-4C50-B4DA-497A9518C86D}" srcOrd="0" destOrd="3" presId="urn:microsoft.com/office/officeart/2005/8/layout/process3"/>
    <dgm:cxn modelId="{D681DC72-9320-4D91-9E50-48C526CD95B8}" type="presOf" srcId="{6F4A9158-5E5F-47CA-B28B-0FEA8357D61C}" destId="{51B30C7F-40A0-4F75-AF53-AB05C04F6C8A}" srcOrd="0" destOrd="10" presId="urn:microsoft.com/office/officeart/2005/8/layout/process3"/>
    <dgm:cxn modelId="{3F4A5409-AEEE-4507-B95B-6ADC9E7648B7}" srcId="{12CB4909-2A43-44E2-B35A-56AF72E51FC3}" destId="{7497085F-1912-4C01-A4D4-E5ADB4FDFA72}" srcOrd="2" destOrd="0" parTransId="{C0BD48C7-0A1A-4809-88A2-E57957AA8B90}" sibTransId="{720DB68A-5BFA-4D7C-984A-5AD89AA1AEDF}"/>
    <dgm:cxn modelId="{D7721A48-8B1D-4519-B03F-78D052C3337B}" type="presOf" srcId="{4B4D9F54-EBCE-4FDB-9CB2-818FDEBDAA29}" destId="{128CEE05-57CC-4C50-B4DA-497A9518C86D}" srcOrd="0" destOrd="6" presId="urn:microsoft.com/office/officeart/2005/8/layout/process3"/>
    <dgm:cxn modelId="{C285CEC0-7E52-4965-9EC1-4E2CCC2651E7}" srcId="{76E17EC1-61E0-46E4-8B53-890607453538}" destId="{1FBAECBB-08CB-434E-9F08-47603A5B6FEB}" srcOrd="8" destOrd="0" parTransId="{EEB4D499-E93E-4BF2-B374-8805E2A61C76}" sibTransId="{4E63E8F5-8A49-49A2-A254-91D1D6DEE969}"/>
    <dgm:cxn modelId="{875E9B30-AD6F-4832-B872-BA96D83C5DB2}" srcId="{76E17EC1-61E0-46E4-8B53-890607453538}" destId="{559D808E-48A1-4438-8FD7-08792423E4A8}" srcOrd="7" destOrd="0" parTransId="{2D505B2B-9078-4411-A7A9-F058848CF80C}" sibTransId="{64E17A63-90A6-43A1-8614-2D1EB491ACCE}"/>
    <dgm:cxn modelId="{C48233C9-7834-4FC5-9571-D86A71BAAD2A}" srcId="{12CB4909-2A43-44E2-B35A-56AF72E51FC3}" destId="{D5052E4F-FF75-454F-933E-A75D49AF5E03}" srcOrd="9" destOrd="0" parTransId="{08B7D049-B093-402B-A4F1-D5F7EE30E5BB}" sibTransId="{8695BBB9-EE2C-4A99-860C-BAFF8CF1F3CC}"/>
    <dgm:cxn modelId="{9C03967A-B4DE-4C74-9198-FBC67E1FF1C2}" srcId="{76E17EC1-61E0-46E4-8B53-890607453538}" destId="{C204AE27-2CB6-4811-8228-EC61C09ECE74}" srcOrd="6" destOrd="0" parTransId="{289CC6EB-5BBA-4EB7-B048-52912C432DB5}" sibTransId="{CC5A2447-3E4C-4B73-A011-6594A5646DF3}"/>
    <dgm:cxn modelId="{BEFDEA7C-09CD-4DAF-921B-C7557A0456F0}" type="presOf" srcId="{C2C72F27-2098-4705-897B-44A484D71828}" destId="{AADE1378-D8A4-48EE-A826-5E644960EB3B}" srcOrd="0" destOrd="0" presId="urn:microsoft.com/office/officeart/2005/8/layout/process3"/>
    <dgm:cxn modelId="{F76FDE78-85DB-41C0-A4FF-7FFA44BC1DCA}" type="presOf" srcId="{191FD3DD-0DD5-4821-A4B7-7DAF7B97615A}" destId="{51B30C7F-40A0-4F75-AF53-AB05C04F6C8A}" srcOrd="0" destOrd="11" presId="urn:microsoft.com/office/officeart/2005/8/layout/process3"/>
    <dgm:cxn modelId="{0252B8CB-6ED8-40F7-9026-03CC2C483919}" srcId="{C2C72F27-2098-4705-897B-44A484D71828}" destId="{4B4D9F54-EBCE-4FDB-9CB2-818FDEBDAA29}" srcOrd="6" destOrd="0" parTransId="{BAC31BEA-3581-4F02-85A1-0049A6295BF3}" sibTransId="{C7F719EC-4F1E-48DE-A792-3C5223884655}"/>
    <dgm:cxn modelId="{175EADF7-5119-478B-965C-087175BD73DA}" type="presOf" srcId="{A636B8A2-5F83-48D9-AB2C-3503840A1E0F}" destId="{51B30C7F-40A0-4F75-AF53-AB05C04F6C8A}" srcOrd="0" destOrd="4" presId="urn:microsoft.com/office/officeart/2005/8/layout/process3"/>
    <dgm:cxn modelId="{0F2F315D-7129-478E-B115-1E3EB8862937}" type="presOf" srcId="{165B1D6C-9FBC-4CBF-B710-56ECBB6AA444}" destId="{A99077AE-9CE9-451A-96B0-EBF67396907B}" srcOrd="1" destOrd="0" presId="urn:microsoft.com/office/officeart/2005/8/layout/process3"/>
    <dgm:cxn modelId="{B4C32FEE-1E86-4B24-B663-7C01C7B21F06}" type="presOf" srcId="{C2C72F27-2098-4705-897B-44A484D71828}" destId="{1A705A68-C9BC-403B-93F4-E7F1CB006A9D}" srcOrd="1" destOrd="0" presId="urn:microsoft.com/office/officeart/2005/8/layout/process3"/>
    <dgm:cxn modelId="{8AE9CCC7-862D-4986-9F24-0F24135C755F}" type="presOf" srcId="{C94E3FC6-C289-4D27-BDA5-878C8C389927}" destId="{128CEE05-57CC-4C50-B4DA-497A9518C86D}" srcOrd="0" destOrd="2" presId="urn:microsoft.com/office/officeart/2005/8/layout/process3"/>
    <dgm:cxn modelId="{48220C26-DEDF-4C20-820F-294C4A69BC62}" srcId="{12CB4909-2A43-44E2-B35A-56AF72E51FC3}" destId="{A636B8A2-5F83-48D9-AB2C-3503840A1E0F}" srcOrd="4" destOrd="0" parTransId="{8896EBA1-CA22-4C41-87E0-538F24CE6FCE}" sibTransId="{9CBCA7AB-8290-4558-BF06-1C3E0610922C}"/>
    <dgm:cxn modelId="{395EBF84-B9B0-484E-BE3F-7A4F90A7612A}" type="presOf" srcId="{359F2D02-C5C3-433F-B152-DB252EAF9EB7}" destId="{809C96F8-8B57-4C7A-A34B-0E734AB4CF8E}" srcOrd="0" destOrd="0" presId="urn:microsoft.com/office/officeart/2005/8/layout/process3"/>
    <dgm:cxn modelId="{7F4E23B7-65D8-4EC1-9A64-C5E8B98174BB}" srcId="{12CB4909-2A43-44E2-B35A-56AF72E51FC3}" destId="{41979D3F-19EF-4458-B640-1722D2346405}" srcOrd="5" destOrd="0" parTransId="{9620A4D9-0793-494F-B0A9-904AC17F5240}" sibTransId="{F8FD8D6E-CAC7-4589-8114-885080F504AA}"/>
    <dgm:cxn modelId="{748D9088-26E2-40F8-9647-9446E712A3DC}" type="presOf" srcId="{12CB4909-2A43-44E2-B35A-56AF72E51FC3}" destId="{FA2E93AE-2098-49D0-9473-591D8D191E4B}" srcOrd="1" destOrd="0" presId="urn:microsoft.com/office/officeart/2005/8/layout/process3"/>
    <dgm:cxn modelId="{D87B18E5-1038-4FFF-88E4-75AC663BBCFD}" type="presOf" srcId="{8502707A-B1C2-4D59-9033-D39348DDF64B}" destId="{ADE21065-ADA0-488A-A9E9-714DC420FA32}" srcOrd="1" destOrd="0" presId="urn:microsoft.com/office/officeart/2005/8/layout/process3"/>
    <dgm:cxn modelId="{CA49C114-8FD1-417A-BE67-43B539C266B3}" type="presOf" srcId="{C5674ACE-2BBD-4A67-B860-7F29C760F253}" destId="{DD876723-B8B5-4B58-AC90-014762D7785A}" srcOrd="0" destOrd="3" presId="urn:microsoft.com/office/officeart/2005/8/layout/process3"/>
    <dgm:cxn modelId="{A25F2DD5-DA7A-491C-8F74-9FC277617AC1}" srcId="{62336337-2256-44E8-BEDF-0D21DDDF7D43}" destId="{C2C72F27-2098-4705-897B-44A484D71828}" srcOrd="0" destOrd="0" parTransId="{26C3E0B6-A821-44F0-817F-B3112DA2B3BB}" sibTransId="{8502707A-B1C2-4D59-9033-D39348DDF64B}"/>
    <dgm:cxn modelId="{BD2D5DAD-4A4E-4254-8149-68FA2441AAFB}" srcId="{76E17EC1-61E0-46E4-8B53-890607453538}" destId="{D080C327-1DE5-4203-AF14-B0AE153D832F}" srcOrd="5" destOrd="0" parTransId="{D9EC0865-6A62-4382-9F01-F622A546C8D9}" sibTransId="{B14F6B4A-7F83-4864-B2C3-937187993DDD}"/>
    <dgm:cxn modelId="{F3CBCD10-D5B2-4DF6-A23F-0E174A6CE229}" type="presOf" srcId="{9AE66A17-1F47-4431-8CB9-F8C13BD797CB}" destId="{76E6CABA-6F7A-4B1C-96BA-8788729FF877}" srcOrd="1" destOrd="0" presId="urn:microsoft.com/office/officeart/2005/8/layout/process3"/>
    <dgm:cxn modelId="{D210686B-D75C-418A-BA7A-1B2956150D6E}" type="presOf" srcId="{AE0E33B2-1A70-4018-80E7-22BDFCA365E3}" destId="{C050ADDE-7216-451F-BC25-5CD750E8A8C4}" srcOrd="0" destOrd="0" presId="urn:microsoft.com/office/officeart/2005/8/layout/process3"/>
    <dgm:cxn modelId="{EFFC6B1A-C40C-41E4-AAE1-C53103278D38}" type="presOf" srcId="{8502707A-B1C2-4D59-9033-D39348DDF64B}" destId="{FAE79DA8-096B-4864-B765-C027EED0FC91}" srcOrd="0" destOrd="0" presId="urn:microsoft.com/office/officeart/2005/8/layout/process3"/>
    <dgm:cxn modelId="{0EBFDC31-E8D9-4DE9-8B18-5890833504F1}" srcId="{12CB4909-2A43-44E2-B35A-56AF72E51FC3}" destId="{26F965D3-4640-4AB4-ADB9-0D104A97D8C6}" srcOrd="0" destOrd="0" parTransId="{30C9086A-A873-4779-A238-8CE3847D3EB8}" sibTransId="{0635CFA3-0257-42E1-BBFD-28DB9E3E6678}"/>
    <dgm:cxn modelId="{26E24FE9-FC76-4D25-926D-34B3A26D0952}" type="presOf" srcId="{D0966F0B-6A79-4570-96B0-1869F96AAE64}" destId="{DD876723-B8B5-4B58-AC90-014762D7785A}" srcOrd="0" destOrd="2" presId="urn:microsoft.com/office/officeart/2005/8/layout/process3"/>
    <dgm:cxn modelId="{9F1F2050-FE76-4ECE-BE61-4D535B03C539}" srcId="{12CB4909-2A43-44E2-B35A-56AF72E51FC3}" destId="{86472A6C-7344-484D-98E1-610C0AEA13C7}" srcOrd="6" destOrd="0" parTransId="{024B5A53-CEF4-4484-998E-CF66F3A0EEE1}" sibTransId="{04FC7488-37C1-40CC-A22F-8202304E3BC6}"/>
    <dgm:cxn modelId="{E9C86F46-4C4E-4107-96E8-D3B28ACD0E72}" srcId="{C2C72F27-2098-4705-897B-44A484D71828}" destId="{36E9CBAE-C3D4-4953-B6E3-63441700CBC2}" srcOrd="3" destOrd="0" parTransId="{4DA2C8F3-BE29-4A76-B7F5-E9AA9E02884D}" sibTransId="{1A889ECF-A9E8-44F5-B027-C75A21738FE5}"/>
    <dgm:cxn modelId="{3B163DF2-2EFB-4B1C-9AE7-64EA5BAF8DAA}" type="presOf" srcId="{44E971BB-A104-43A1-AEAE-B1A4871A40CC}" destId="{C050ADDE-7216-451F-BC25-5CD750E8A8C4}" srcOrd="0" destOrd="4" presId="urn:microsoft.com/office/officeart/2005/8/layout/process3"/>
    <dgm:cxn modelId="{A1A01735-A665-4819-9F62-DA49F573567D}" type="presOf" srcId="{9AE66A17-1F47-4431-8CB9-F8C13BD797CB}" destId="{929B5A78-5BA9-45C0-A91A-BE0E6C52788E}" srcOrd="0" destOrd="0" presId="urn:microsoft.com/office/officeart/2005/8/layout/process3"/>
    <dgm:cxn modelId="{52A9996A-E44E-4850-A20C-24C3324A2D22}" srcId="{12CB4909-2A43-44E2-B35A-56AF72E51FC3}" destId="{6F4A9158-5E5F-47CA-B28B-0FEA8357D61C}" srcOrd="10" destOrd="0" parTransId="{5F5B885A-1A6B-4F80-A366-901DDC3FDBD0}" sibTransId="{271D3888-F9C9-4E87-B9A7-306F7CA3C305}"/>
    <dgm:cxn modelId="{43A4F729-66BF-40F2-95FA-A0D619E235B0}" type="presOf" srcId="{86472A6C-7344-484D-98E1-610C0AEA13C7}" destId="{51B30C7F-40A0-4F75-AF53-AB05C04F6C8A}" srcOrd="0" destOrd="6" presId="urn:microsoft.com/office/officeart/2005/8/layout/process3"/>
    <dgm:cxn modelId="{CF48D24F-067E-4794-A87C-448070D55896}" srcId="{C2C72F27-2098-4705-897B-44A484D71828}" destId="{B39CD031-DBE7-414E-B6EB-A5E035B0F71C}" srcOrd="4" destOrd="0" parTransId="{E2095FE6-D5B0-49A1-B396-570A1FFDB303}" sibTransId="{4FE35CCB-67B2-4163-BD4C-3F424482CCB2}"/>
    <dgm:cxn modelId="{937197DC-137E-40EB-8E68-91DBF63E407C}" srcId="{359F2D02-C5C3-433F-B152-DB252EAF9EB7}" destId="{44E971BB-A104-43A1-AEAE-B1A4871A40CC}" srcOrd="4" destOrd="0" parTransId="{8E879625-5FCC-42F2-A1B3-DA7AB99D1F5A}" sibTransId="{1F6C8D3A-955D-4E51-9097-4486E74C8E76}"/>
    <dgm:cxn modelId="{E03ADCAD-6C34-49CF-A60E-EA8B4822193A}" type="presOf" srcId="{7EFB80DE-C3E0-4664-8DE5-7967BD82D9AB}" destId="{DD876723-B8B5-4B58-AC90-014762D7785A}" srcOrd="0" destOrd="1" presId="urn:microsoft.com/office/officeart/2005/8/layout/process3"/>
    <dgm:cxn modelId="{B5AD07E8-EDDE-48EA-8D32-DDC0C91FF03F}" type="presOf" srcId="{76E17EC1-61E0-46E4-8B53-890607453538}" destId="{889D9DF3-4176-4A88-BE35-796A6571C501}" srcOrd="1" destOrd="0" presId="urn:microsoft.com/office/officeart/2005/8/layout/process3"/>
    <dgm:cxn modelId="{1E27F02D-7635-40A4-8B56-F7FF7C17140C}" type="presOf" srcId="{C204AE27-2CB6-4811-8228-EC61C09ECE74}" destId="{DD876723-B8B5-4B58-AC90-014762D7785A}" srcOrd="0" destOrd="6" presId="urn:microsoft.com/office/officeart/2005/8/layout/process3"/>
    <dgm:cxn modelId="{662DCF09-2701-4713-88DD-BD01FA7975CC}" type="presOf" srcId="{559D808E-48A1-4438-8FD7-08792423E4A8}" destId="{DD876723-B8B5-4B58-AC90-014762D7785A}" srcOrd="0" destOrd="7" presId="urn:microsoft.com/office/officeart/2005/8/layout/process3"/>
    <dgm:cxn modelId="{FAFB549E-DA1B-4C9D-BCB4-20376AAE53B9}" srcId="{359F2D02-C5C3-433F-B152-DB252EAF9EB7}" destId="{AE0E33B2-1A70-4018-80E7-22BDFCA365E3}" srcOrd="0" destOrd="0" parTransId="{E9558E2E-1E13-4F66-A40B-B3EE3A8D7A2D}" sibTransId="{E8E036B7-C0B2-415B-8C1F-E21CD2092799}"/>
    <dgm:cxn modelId="{EF1CF241-3A53-4AAF-97D4-44236F24F509}" srcId="{12CB4909-2A43-44E2-B35A-56AF72E51FC3}" destId="{09414BD5-A087-4886-AECE-882B04D40713}" srcOrd="3" destOrd="0" parTransId="{CC02299A-3AFA-4908-AA4A-B6F1363571C7}" sibTransId="{512FBC37-751F-4A13-862F-0AAFD2D6AB1B}"/>
    <dgm:cxn modelId="{068F9F65-813F-4E1A-8316-A92C16176A08}" type="presOf" srcId="{652C81B4-3521-4A02-9BD8-090673E84D73}" destId="{51B30C7F-40A0-4F75-AF53-AB05C04F6C8A}" srcOrd="0" destOrd="7" presId="urn:microsoft.com/office/officeart/2005/8/layout/process3"/>
    <dgm:cxn modelId="{DA95AA11-7F3A-4781-ACFB-B197279057EE}" srcId="{76E17EC1-61E0-46E4-8B53-890607453538}" destId="{D0966F0B-6A79-4570-96B0-1869F96AAE64}" srcOrd="2" destOrd="0" parTransId="{6539CD5A-27C4-41EB-9CCB-5FAF3FC14A61}" sibTransId="{F35F56E9-F1F1-4016-A37F-AB6441AE16AA}"/>
    <dgm:cxn modelId="{3D75E1F7-45F6-4313-A36F-C3422EDA5F0B}" srcId="{12CB4909-2A43-44E2-B35A-56AF72E51FC3}" destId="{652C81B4-3521-4A02-9BD8-090673E84D73}" srcOrd="7" destOrd="0" parTransId="{C68B3758-7D10-4FB6-8DD7-DBFEADA91B21}" sibTransId="{6AAAE11C-2F31-4817-9057-726BF37CEB9F}"/>
    <dgm:cxn modelId="{73D6921D-BE0A-4848-ADC7-3C27D81EF3DA}" srcId="{76E17EC1-61E0-46E4-8B53-890607453538}" destId="{0822EE73-6FCB-4401-8002-B8A72B03EDFA}" srcOrd="0" destOrd="0" parTransId="{29E39213-BE61-4F6C-B189-20D8D47366B6}" sibTransId="{8D6E3A77-2292-41AB-9347-F03632B5A2C6}"/>
    <dgm:cxn modelId="{978E946A-669B-40F4-8D64-719AB167FD00}" srcId="{12CB4909-2A43-44E2-B35A-56AF72E51FC3}" destId="{5C263B98-60F2-4779-8B13-6AF88961101E}" srcOrd="1" destOrd="0" parTransId="{A93B9210-4A2D-4CE7-83FE-DD90DCB2295A}" sibTransId="{256FE086-F048-4C9B-BAEB-6B96DBFFDB23}"/>
    <dgm:cxn modelId="{672A1C23-B5B5-4127-8826-B7B638989046}" srcId="{C2C72F27-2098-4705-897B-44A484D71828}" destId="{4BF9AC7C-9932-44C8-96EC-664A9128DDDE}" srcOrd="5" destOrd="0" parTransId="{AB02F416-0A7A-4DE3-B934-8E41509C589F}" sibTransId="{C5A60F48-5476-4BF1-82AF-C895EB72A7FF}"/>
    <dgm:cxn modelId="{103E80E3-039F-43F5-924E-A4CD84798CCC}" srcId="{359F2D02-C5C3-433F-B152-DB252EAF9EB7}" destId="{884DFA58-43B3-45CB-98CC-5FDA528D5BA4}" srcOrd="1" destOrd="0" parTransId="{B6FEB3EC-F959-47D9-BD2E-8AD2170FF81A}" sibTransId="{3F390D4D-3A09-4869-8535-CAC9CFAC0FB2}"/>
    <dgm:cxn modelId="{CF63B5EA-E241-4D9B-98B4-1F79F4B86501}" type="presOf" srcId="{09414BD5-A087-4886-AECE-882B04D40713}" destId="{51B30C7F-40A0-4F75-AF53-AB05C04F6C8A}" srcOrd="0" destOrd="3" presId="urn:microsoft.com/office/officeart/2005/8/layout/process3"/>
    <dgm:cxn modelId="{A5B78FC1-1B9B-4D03-A13F-67730B713DF9}" srcId="{76E17EC1-61E0-46E4-8B53-890607453538}" destId="{C5674ACE-2BBD-4A67-B860-7F29C760F253}" srcOrd="3" destOrd="0" parTransId="{9F501CD1-238B-4E06-BEE5-7FECA3329570}" sibTransId="{5BC61835-A186-4E70-8237-19DDB13A1FF6}"/>
    <dgm:cxn modelId="{C5E1C566-FEFE-440C-85AD-B82360B3B473}" srcId="{C2C72F27-2098-4705-897B-44A484D71828}" destId="{BD8EEC94-8C93-4007-8AC1-E7B6BEF32411}" srcOrd="1" destOrd="0" parTransId="{EEE7C294-D91C-4454-8794-29DED61414F2}" sibTransId="{FEAC9DC2-4F1F-46D1-B646-0DA4A730452E}"/>
    <dgm:cxn modelId="{14A1752F-D164-411F-8E3E-11E0F8FCDE83}" type="presOf" srcId="{884DFA58-43B3-45CB-98CC-5FDA528D5BA4}" destId="{C050ADDE-7216-451F-BC25-5CD750E8A8C4}" srcOrd="0" destOrd="1" presId="urn:microsoft.com/office/officeart/2005/8/layout/process3"/>
    <dgm:cxn modelId="{ECC4FD86-D38A-4E51-ADB7-920564B88C67}" type="presOf" srcId="{D080C327-1DE5-4203-AF14-B0AE153D832F}" destId="{DD876723-B8B5-4B58-AC90-014762D7785A}" srcOrd="0" destOrd="5" presId="urn:microsoft.com/office/officeart/2005/8/layout/process3"/>
    <dgm:cxn modelId="{0C31D8A5-6F15-4CE5-AA7A-F82E294AC01E}" srcId="{62336337-2256-44E8-BEDF-0D21DDDF7D43}" destId="{12CB4909-2A43-44E2-B35A-56AF72E51FC3}" srcOrd="1" destOrd="0" parTransId="{37F5E0F4-6E7B-42B3-8E6D-BD60485A5D26}" sibTransId="{9AE66A17-1F47-4431-8CB9-F8C13BD797CB}"/>
    <dgm:cxn modelId="{439BC8CE-745D-45E6-B535-04A371B52208}" type="presOf" srcId="{12CB4909-2A43-44E2-B35A-56AF72E51FC3}" destId="{DF24A95D-A3FD-48ED-A7FF-4792ED8736F8}" srcOrd="0" destOrd="0" presId="urn:microsoft.com/office/officeart/2005/8/layout/process3"/>
    <dgm:cxn modelId="{6DEBA8AD-251C-4996-B9A3-9047B4FEB122}" type="presOf" srcId="{7497085F-1912-4C01-A4D4-E5ADB4FDFA72}" destId="{51B30C7F-40A0-4F75-AF53-AB05C04F6C8A}" srcOrd="0" destOrd="2" presId="urn:microsoft.com/office/officeart/2005/8/layout/process3"/>
    <dgm:cxn modelId="{9A957C2F-C1A4-4EB8-BC71-65A0CAA44E40}" type="presOf" srcId="{5C263B98-60F2-4779-8B13-6AF88961101E}" destId="{51B30C7F-40A0-4F75-AF53-AB05C04F6C8A}" srcOrd="0" destOrd="1" presId="urn:microsoft.com/office/officeart/2005/8/layout/process3"/>
    <dgm:cxn modelId="{CC54C0CC-E41A-4D01-9845-B3670B47675A}" srcId="{C2C72F27-2098-4705-897B-44A484D71828}" destId="{C94E3FC6-C289-4D27-BDA5-878C8C389927}" srcOrd="2" destOrd="0" parTransId="{23BF5F5E-C41E-4821-8BC7-C1018D4C1BDA}" sibTransId="{3A7B6112-F0A8-43F3-A966-65887EC76C22}"/>
    <dgm:cxn modelId="{023279A7-01B7-4795-B8D0-C583208EA7A1}" type="presOf" srcId="{1FBAECBB-08CB-434E-9F08-47603A5B6FEB}" destId="{DD876723-B8B5-4B58-AC90-014762D7785A}" srcOrd="0" destOrd="8" presId="urn:microsoft.com/office/officeart/2005/8/layout/process3"/>
    <dgm:cxn modelId="{7BE4A6B3-673C-4C11-A7D1-18DE0AACB13B}" type="presOf" srcId="{62336337-2256-44E8-BEDF-0D21DDDF7D43}" destId="{ACF87BA0-827E-4067-A56D-21C8EBED5E85}" srcOrd="0" destOrd="0" presId="urn:microsoft.com/office/officeart/2005/8/layout/process3"/>
    <dgm:cxn modelId="{4A7353ED-E8A9-4CB0-BC5D-A9922369337F}" type="presOf" srcId="{4846EA97-7DB8-48BE-968E-AE939301B328}" destId="{128CEE05-57CC-4C50-B4DA-497A9518C86D}" srcOrd="0" destOrd="0" presId="urn:microsoft.com/office/officeart/2005/8/layout/process3"/>
    <dgm:cxn modelId="{0DE57B0C-8A15-4AA1-B9DD-AE55289ACBA0}" type="presOf" srcId="{BC25526F-23B1-42BD-822D-C801D495EB99}" destId="{51B30C7F-40A0-4F75-AF53-AB05C04F6C8A}" srcOrd="0" destOrd="8" presId="urn:microsoft.com/office/officeart/2005/8/layout/process3"/>
    <dgm:cxn modelId="{9F4906E0-8172-43B7-A2CB-F556B8EB276A}" type="presOf" srcId="{B39CD031-DBE7-414E-B6EB-A5E035B0F71C}" destId="{128CEE05-57CC-4C50-B4DA-497A9518C86D}" srcOrd="0" destOrd="4" presId="urn:microsoft.com/office/officeart/2005/8/layout/process3"/>
    <dgm:cxn modelId="{4B0084FC-4ECF-4997-AD99-28660D04FEC7}" type="presOf" srcId="{506D527F-0F36-45BC-8ACE-853B43AEE5BF}" destId="{DD876723-B8B5-4B58-AC90-014762D7785A}" srcOrd="0" destOrd="4" presId="urn:microsoft.com/office/officeart/2005/8/layout/process3"/>
    <dgm:cxn modelId="{3D313CED-A70C-44DD-B549-E7FA4E8AB806}" srcId="{C2C72F27-2098-4705-897B-44A484D71828}" destId="{4846EA97-7DB8-48BE-968E-AE939301B328}" srcOrd="0" destOrd="0" parTransId="{EDADC7B2-04EB-40FD-9C04-09E7DDC39AC3}" sibTransId="{8A9A6569-8BBF-4269-A1A7-E3AD9BF33B42}"/>
    <dgm:cxn modelId="{C51AA022-69F5-4BAD-9028-1974E0007035}" srcId="{62336337-2256-44E8-BEDF-0D21DDDF7D43}" destId="{359F2D02-C5C3-433F-B152-DB252EAF9EB7}" srcOrd="3" destOrd="0" parTransId="{7739E33E-9BF7-4D26-9646-FD697AF213DF}" sibTransId="{CA5E9195-A7FA-4C06-A040-5A3F6AC6195E}"/>
    <dgm:cxn modelId="{035C7929-FDC9-443E-B9D8-D83697BEF700}" type="presOf" srcId="{4BF9AC7C-9932-44C8-96EC-664A9128DDDE}" destId="{128CEE05-57CC-4C50-B4DA-497A9518C86D}" srcOrd="0" destOrd="5" presId="urn:microsoft.com/office/officeart/2005/8/layout/process3"/>
    <dgm:cxn modelId="{E3338D3E-4C14-44CB-BF65-A531AD84656D}" type="presOf" srcId="{165B1D6C-9FBC-4CBF-B710-56ECBB6AA444}" destId="{B6FCCECD-0E52-4245-BDCB-B65F0C81F2CF}" srcOrd="0" destOrd="0" presId="urn:microsoft.com/office/officeart/2005/8/layout/process3"/>
    <dgm:cxn modelId="{2AEFFC0C-0534-4947-947A-77C84FB34102}" type="presOf" srcId="{D5052E4F-FF75-454F-933E-A75D49AF5E03}" destId="{51B30C7F-40A0-4F75-AF53-AB05C04F6C8A}" srcOrd="0" destOrd="9" presId="urn:microsoft.com/office/officeart/2005/8/layout/process3"/>
    <dgm:cxn modelId="{1F27A422-E56F-48D2-96D1-F9972CCBA5CD}" type="presOf" srcId="{41979D3F-19EF-4458-B640-1722D2346405}" destId="{51B30C7F-40A0-4F75-AF53-AB05C04F6C8A}" srcOrd="0" destOrd="5" presId="urn:microsoft.com/office/officeart/2005/8/layout/process3"/>
    <dgm:cxn modelId="{9719A9A2-FBB0-4265-85E4-917E57B09410}" type="presOf" srcId="{76E17EC1-61E0-46E4-8B53-890607453538}" destId="{4F340094-70AB-453E-83A9-1508995BD34F}" srcOrd="0" destOrd="0" presId="urn:microsoft.com/office/officeart/2005/8/layout/process3"/>
    <dgm:cxn modelId="{C1E2ADB8-2FE4-4980-82B5-808B1F1129B2}" srcId="{12CB4909-2A43-44E2-B35A-56AF72E51FC3}" destId="{191FD3DD-0DD5-4821-A4B7-7DAF7B97615A}" srcOrd="11" destOrd="0" parTransId="{2E058987-6CE2-404F-A3E2-1DB9E2455F2B}" sibTransId="{21614659-2170-439D-AC66-073B9777DEF3}"/>
    <dgm:cxn modelId="{56885B24-9B13-4A42-8319-E6597F922602}" type="presOf" srcId="{0822EE73-6FCB-4401-8002-B8A72B03EDFA}" destId="{DD876723-B8B5-4B58-AC90-014762D7785A}" srcOrd="0" destOrd="0" presId="urn:microsoft.com/office/officeart/2005/8/layout/process3"/>
    <dgm:cxn modelId="{CC0B4A5C-A457-413E-A76F-063792EF05F5}" srcId="{62336337-2256-44E8-BEDF-0D21DDDF7D43}" destId="{76E17EC1-61E0-46E4-8B53-890607453538}" srcOrd="2" destOrd="0" parTransId="{B35EE708-5CEA-4D5B-8E7C-BC0764F18771}" sibTransId="{165B1D6C-9FBC-4CBF-B710-56ECBB6AA444}"/>
    <dgm:cxn modelId="{3488EAA9-7804-4DF6-9661-11D2B1BFF390}" type="presOf" srcId="{26F965D3-4640-4AB4-ADB9-0D104A97D8C6}" destId="{51B30C7F-40A0-4F75-AF53-AB05C04F6C8A}" srcOrd="0" destOrd="0" presId="urn:microsoft.com/office/officeart/2005/8/layout/process3"/>
    <dgm:cxn modelId="{A1F4836E-CF60-455C-825B-C879C1541CB6}" srcId="{12CB4909-2A43-44E2-B35A-56AF72E51FC3}" destId="{BC25526F-23B1-42BD-822D-C801D495EB99}" srcOrd="8" destOrd="0" parTransId="{7C601D33-2DFC-40B2-A22E-2A79228024B7}" sibTransId="{A90BE397-4310-4A4B-B852-76FEB6D07445}"/>
    <dgm:cxn modelId="{7A3045FF-F4BF-43BF-B97F-84F505E86D6F}" type="presOf" srcId="{359F2D02-C5C3-433F-B152-DB252EAF9EB7}" destId="{C5C0BF84-3D4F-4E45-811F-C8EE91F3D3D5}" srcOrd="1" destOrd="0" presId="urn:microsoft.com/office/officeart/2005/8/layout/process3"/>
    <dgm:cxn modelId="{808D2B1E-7692-421F-A87C-608A59D28967}" srcId="{76E17EC1-61E0-46E4-8B53-890607453538}" destId="{7EFB80DE-C3E0-4664-8DE5-7967BD82D9AB}" srcOrd="1" destOrd="0" parTransId="{B442FF71-C8B8-4920-A966-01469A2E1B79}" sibTransId="{A0E7CB7A-4C14-4A8C-BFE1-49276ACD55CD}"/>
    <dgm:cxn modelId="{7D3D632A-8112-4B58-A3D3-B1AF5DB2F94F}" type="presParOf" srcId="{ACF87BA0-827E-4067-A56D-21C8EBED5E85}" destId="{C6C43FEE-5274-496D-8589-E739FE48E676}" srcOrd="0" destOrd="0" presId="urn:microsoft.com/office/officeart/2005/8/layout/process3"/>
    <dgm:cxn modelId="{E60BB618-05A2-472B-BA5A-2C49B5FBB2F8}" type="presParOf" srcId="{C6C43FEE-5274-496D-8589-E739FE48E676}" destId="{AADE1378-D8A4-48EE-A826-5E644960EB3B}" srcOrd="0" destOrd="0" presId="urn:microsoft.com/office/officeart/2005/8/layout/process3"/>
    <dgm:cxn modelId="{DBF6C350-4367-4889-B55E-BF87976F833E}" type="presParOf" srcId="{C6C43FEE-5274-496D-8589-E739FE48E676}" destId="{1A705A68-C9BC-403B-93F4-E7F1CB006A9D}" srcOrd="1" destOrd="0" presId="urn:microsoft.com/office/officeart/2005/8/layout/process3"/>
    <dgm:cxn modelId="{83315994-53A8-4780-AB48-2910D44F9486}" type="presParOf" srcId="{C6C43FEE-5274-496D-8589-E739FE48E676}" destId="{128CEE05-57CC-4C50-B4DA-497A9518C86D}" srcOrd="2" destOrd="0" presId="urn:microsoft.com/office/officeart/2005/8/layout/process3"/>
    <dgm:cxn modelId="{586C0BFA-6749-441E-BE0C-0FCF0B8626D2}" type="presParOf" srcId="{ACF87BA0-827E-4067-A56D-21C8EBED5E85}" destId="{FAE79DA8-096B-4864-B765-C027EED0FC91}" srcOrd="1" destOrd="0" presId="urn:microsoft.com/office/officeart/2005/8/layout/process3"/>
    <dgm:cxn modelId="{2AF4DDA7-CEA0-4738-8F1E-BC91AB3AF530}" type="presParOf" srcId="{FAE79DA8-096B-4864-B765-C027EED0FC91}" destId="{ADE21065-ADA0-488A-A9E9-714DC420FA32}" srcOrd="0" destOrd="0" presId="urn:microsoft.com/office/officeart/2005/8/layout/process3"/>
    <dgm:cxn modelId="{D88FA196-290C-4D6F-BAF5-6D04234BB003}" type="presParOf" srcId="{ACF87BA0-827E-4067-A56D-21C8EBED5E85}" destId="{CAA6BA3B-0F9A-4F26-8076-0536A3EE0DF8}" srcOrd="2" destOrd="0" presId="urn:microsoft.com/office/officeart/2005/8/layout/process3"/>
    <dgm:cxn modelId="{F99E444B-B4E0-40F1-8C06-2604BA42FE55}" type="presParOf" srcId="{CAA6BA3B-0F9A-4F26-8076-0536A3EE0DF8}" destId="{DF24A95D-A3FD-48ED-A7FF-4792ED8736F8}" srcOrd="0" destOrd="0" presId="urn:microsoft.com/office/officeart/2005/8/layout/process3"/>
    <dgm:cxn modelId="{5E5CF6F1-4F51-4D67-B5B3-8C6547FBDEEC}" type="presParOf" srcId="{CAA6BA3B-0F9A-4F26-8076-0536A3EE0DF8}" destId="{FA2E93AE-2098-49D0-9473-591D8D191E4B}" srcOrd="1" destOrd="0" presId="urn:microsoft.com/office/officeart/2005/8/layout/process3"/>
    <dgm:cxn modelId="{52ECD306-5BAB-40CD-A8A8-9EDDF9D53192}" type="presParOf" srcId="{CAA6BA3B-0F9A-4F26-8076-0536A3EE0DF8}" destId="{51B30C7F-40A0-4F75-AF53-AB05C04F6C8A}" srcOrd="2" destOrd="0" presId="urn:microsoft.com/office/officeart/2005/8/layout/process3"/>
    <dgm:cxn modelId="{5FF54BF4-AAF1-49D6-9402-8E9F02726791}" type="presParOf" srcId="{ACF87BA0-827E-4067-A56D-21C8EBED5E85}" destId="{929B5A78-5BA9-45C0-A91A-BE0E6C52788E}" srcOrd="3" destOrd="0" presId="urn:microsoft.com/office/officeart/2005/8/layout/process3"/>
    <dgm:cxn modelId="{2E130B68-38DB-4835-9137-0BA56CC7D92E}" type="presParOf" srcId="{929B5A78-5BA9-45C0-A91A-BE0E6C52788E}" destId="{76E6CABA-6F7A-4B1C-96BA-8788729FF877}" srcOrd="0" destOrd="0" presId="urn:microsoft.com/office/officeart/2005/8/layout/process3"/>
    <dgm:cxn modelId="{30050FD5-2D79-4A2B-ADE7-534FCD3E9FBD}" type="presParOf" srcId="{ACF87BA0-827E-4067-A56D-21C8EBED5E85}" destId="{2FA06715-4332-4CFC-8EA1-07CEC270DCA2}" srcOrd="4" destOrd="0" presId="urn:microsoft.com/office/officeart/2005/8/layout/process3"/>
    <dgm:cxn modelId="{52949DCC-D22A-4276-A761-19C4AF8114C5}" type="presParOf" srcId="{2FA06715-4332-4CFC-8EA1-07CEC270DCA2}" destId="{4F340094-70AB-453E-83A9-1508995BD34F}" srcOrd="0" destOrd="0" presId="urn:microsoft.com/office/officeart/2005/8/layout/process3"/>
    <dgm:cxn modelId="{48A874C1-C796-4FDD-9AA3-BEE6F4502107}" type="presParOf" srcId="{2FA06715-4332-4CFC-8EA1-07CEC270DCA2}" destId="{889D9DF3-4176-4A88-BE35-796A6571C501}" srcOrd="1" destOrd="0" presId="urn:microsoft.com/office/officeart/2005/8/layout/process3"/>
    <dgm:cxn modelId="{CAEEB0CE-A195-4763-ABE5-FE2BEF71B9FD}" type="presParOf" srcId="{2FA06715-4332-4CFC-8EA1-07CEC270DCA2}" destId="{DD876723-B8B5-4B58-AC90-014762D7785A}" srcOrd="2" destOrd="0" presId="urn:microsoft.com/office/officeart/2005/8/layout/process3"/>
    <dgm:cxn modelId="{63F92EEF-88F0-48A5-999B-A53066FA3F7A}" type="presParOf" srcId="{ACF87BA0-827E-4067-A56D-21C8EBED5E85}" destId="{B6FCCECD-0E52-4245-BDCB-B65F0C81F2CF}" srcOrd="5" destOrd="0" presId="urn:microsoft.com/office/officeart/2005/8/layout/process3"/>
    <dgm:cxn modelId="{3226738C-BDC9-4378-84DA-10E67E301CC1}" type="presParOf" srcId="{B6FCCECD-0E52-4245-BDCB-B65F0C81F2CF}" destId="{A99077AE-9CE9-451A-96B0-EBF67396907B}" srcOrd="0" destOrd="0" presId="urn:microsoft.com/office/officeart/2005/8/layout/process3"/>
    <dgm:cxn modelId="{2A8D4904-610B-44B0-B1EC-8DBA1525CFD4}" type="presParOf" srcId="{ACF87BA0-827E-4067-A56D-21C8EBED5E85}" destId="{0171B525-D1F9-4334-85BB-38BDC9E45F2C}" srcOrd="6" destOrd="0" presId="urn:microsoft.com/office/officeart/2005/8/layout/process3"/>
    <dgm:cxn modelId="{81BA3C99-C5EC-4BDB-99E2-1E93668EE890}" type="presParOf" srcId="{0171B525-D1F9-4334-85BB-38BDC9E45F2C}" destId="{809C96F8-8B57-4C7A-A34B-0E734AB4CF8E}" srcOrd="0" destOrd="0" presId="urn:microsoft.com/office/officeart/2005/8/layout/process3"/>
    <dgm:cxn modelId="{05602AA8-47C7-4F2C-A6D4-2201FF794B50}" type="presParOf" srcId="{0171B525-D1F9-4334-85BB-38BDC9E45F2C}" destId="{C5C0BF84-3D4F-4E45-811F-C8EE91F3D3D5}" srcOrd="1" destOrd="0" presId="urn:microsoft.com/office/officeart/2005/8/layout/process3"/>
    <dgm:cxn modelId="{BAC6C51D-CD41-450C-B8AD-CEAC4F31C90E}" type="presParOf" srcId="{0171B525-D1F9-4334-85BB-38BDC9E45F2C}" destId="{C050ADDE-7216-451F-BC25-5CD750E8A8C4}"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81D4C8-6649-44AE-9D7B-4E3CB2331B83}"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pt-BR"/>
        </a:p>
      </dgm:t>
    </dgm:pt>
    <dgm:pt modelId="{CE66632F-747D-4602-AE21-6E4819055596}">
      <dgm:prSet phldrT="[Texto]" custT="1"/>
      <dgm:spPr/>
      <dgm:t>
        <a:bodyPr/>
        <a:lstStyle/>
        <a:p>
          <a:r>
            <a:rPr lang="pt-BR" sz="1000" dirty="0" smtClean="0">
              <a:latin typeface="Simplon BP Light" pitchFamily="2" charset="0"/>
            </a:rPr>
            <a:t>CRM</a:t>
          </a:r>
          <a:endParaRPr lang="pt-BR" sz="1000" dirty="0">
            <a:latin typeface="Simplon BP Light" pitchFamily="2" charset="0"/>
          </a:endParaRPr>
        </a:p>
      </dgm:t>
    </dgm:pt>
    <dgm:pt modelId="{16F77739-30B9-4F11-8027-62EF89B4F463}" type="parTrans" cxnId="{45E621FF-7DA3-4C3E-8D74-6639077B2027}">
      <dgm:prSet/>
      <dgm:spPr/>
      <dgm:t>
        <a:bodyPr/>
        <a:lstStyle/>
        <a:p>
          <a:endParaRPr lang="pt-BR" sz="2400"/>
        </a:p>
      </dgm:t>
    </dgm:pt>
    <dgm:pt modelId="{81C234DA-093D-4B4A-87E0-FC85F66E58CE}" type="sibTrans" cxnId="{45E621FF-7DA3-4C3E-8D74-6639077B2027}">
      <dgm:prSet custT="1"/>
      <dgm:spPr/>
      <dgm:t>
        <a:bodyPr/>
        <a:lstStyle/>
        <a:p>
          <a:endParaRPr lang="pt-BR" sz="2400"/>
        </a:p>
      </dgm:t>
    </dgm:pt>
    <dgm:pt modelId="{190F02D0-4834-4512-B5D7-2DA9469B47D5}">
      <dgm:prSet phldrT="[Texto]" custT="1"/>
      <dgm:spPr/>
      <dgm:t>
        <a:bodyPr/>
        <a:lstStyle/>
        <a:p>
          <a:r>
            <a:rPr lang="pt-BR" sz="800" dirty="0" smtClean="0">
              <a:latin typeface="Simplon BP Light" pitchFamily="2" charset="0"/>
            </a:rPr>
            <a:t>FPD/ INADIPLENCIA</a:t>
          </a:r>
          <a:endParaRPr lang="pt-BR" sz="800" dirty="0">
            <a:latin typeface="Simplon BP Light" pitchFamily="2" charset="0"/>
          </a:endParaRPr>
        </a:p>
      </dgm:t>
    </dgm:pt>
    <dgm:pt modelId="{3031ABD7-3C0C-4F1E-8A76-9445F6A2FFE6}" type="parTrans" cxnId="{A95818A5-EB39-4C9C-93CE-BDDD98921F88}">
      <dgm:prSet/>
      <dgm:spPr/>
      <dgm:t>
        <a:bodyPr/>
        <a:lstStyle/>
        <a:p>
          <a:endParaRPr lang="pt-BR" sz="2400"/>
        </a:p>
      </dgm:t>
    </dgm:pt>
    <dgm:pt modelId="{CF4069F2-1519-42B1-ACCF-813569BEEFBC}" type="sibTrans" cxnId="{A95818A5-EB39-4C9C-93CE-BDDD98921F88}">
      <dgm:prSet custT="1"/>
      <dgm:spPr/>
      <dgm:t>
        <a:bodyPr/>
        <a:lstStyle/>
        <a:p>
          <a:endParaRPr lang="pt-BR" sz="2400"/>
        </a:p>
      </dgm:t>
    </dgm:pt>
    <dgm:pt modelId="{856A63EC-6DDC-4E94-B208-9310C816EBFA}">
      <dgm:prSet phldrT="[Texto]" custT="1"/>
      <dgm:spPr/>
      <dgm:t>
        <a:bodyPr/>
        <a:lstStyle/>
        <a:p>
          <a:r>
            <a:rPr lang="pt-BR" sz="700" dirty="0" smtClean="0">
              <a:latin typeface="Simplon BP Light" pitchFamily="2" charset="0"/>
            </a:rPr>
            <a:t>FRAUDES OI, VIVO, TIM, CLARO</a:t>
          </a:r>
          <a:endParaRPr lang="pt-BR" sz="700" dirty="0">
            <a:latin typeface="Simplon BP Light" pitchFamily="2" charset="0"/>
          </a:endParaRPr>
        </a:p>
      </dgm:t>
    </dgm:pt>
    <dgm:pt modelId="{DFD5EF9A-7F14-4BE7-A824-71699B139BE1}" type="parTrans" cxnId="{12D7EA31-C5E9-4604-830C-0EE45DA677DA}">
      <dgm:prSet/>
      <dgm:spPr/>
      <dgm:t>
        <a:bodyPr/>
        <a:lstStyle/>
        <a:p>
          <a:endParaRPr lang="pt-BR" sz="2400"/>
        </a:p>
      </dgm:t>
    </dgm:pt>
    <dgm:pt modelId="{FFD1F007-4F90-4FF4-A5E0-F1D9C011948C}" type="sibTrans" cxnId="{12D7EA31-C5E9-4604-830C-0EE45DA677DA}">
      <dgm:prSet custT="1"/>
      <dgm:spPr/>
      <dgm:t>
        <a:bodyPr/>
        <a:lstStyle/>
        <a:p>
          <a:endParaRPr lang="pt-BR" sz="2400"/>
        </a:p>
      </dgm:t>
    </dgm:pt>
    <dgm:pt modelId="{4B1AA58C-E07E-4A70-9B58-43590754E49B}">
      <dgm:prSet phldrT="[Texto]" custT="1"/>
      <dgm:spPr/>
      <dgm:t>
        <a:bodyPr/>
        <a:lstStyle/>
        <a:p>
          <a:r>
            <a:rPr lang="pt-BR" sz="1000" dirty="0" smtClean="0">
              <a:latin typeface="Simplon BP Light" pitchFamily="2" charset="0"/>
            </a:rPr>
            <a:t>URA</a:t>
          </a:r>
          <a:endParaRPr lang="pt-BR" sz="1000" dirty="0">
            <a:latin typeface="Simplon BP Light" pitchFamily="2" charset="0"/>
          </a:endParaRPr>
        </a:p>
      </dgm:t>
    </dgm:pt>
    <dgm:pt modelId="{BB9E0E2B-1865-4655-888E-0702C873B819}" type="parTrans" cxnId="{A2865FD7-166F-4AAC-BA3C-D82A8CC8AF42}">
      <dgm:prSet/>
      <dgm:spPr/>
      <dgm:t>
        <a:bodyPr/>
        <a:lstStyle/>
        <a:p>
          <a:endParaRPr lang="pt-BR" sz="2400"/>
        </a:p>
      </dgm:t>
    </dgm:pt>
    <dgm:pt modelId="{FB38983E-B230-4B61-B9F1-7BA6F8D8A255}" type="sibTrans" cxnId="{A2865FD7-166F-4AAC-BA3C-D82A8CC8AF42}">
      <dgm:prSet custT="1"/>
      <dgm:spPr/>
      <dgm:t>
        <a:bodyPr/>
        <a:lstStyle/>
        <a:p>
          <a:endParaRPr lang="pt-BR" sz="2400"/>
        </a:p>
      </dgm:t>
    </dgm:pt>
    <dgm:pt modelId="{0E652423-542A-4D09-886E-E3E726CE8D7A}">
      <dgm:prSet phldrT="[Texto]" custT="1"/>
      <dgm:spPr/>
      <dgm:t>
        <a:bodyPr/>
        <a:lstStyle/>
        <a:p>
          <a:r>
            <a:rPr lang="pt-BR" sz="1000" dirty="0" smtClean="0">
              <a:latin typeface="Simplon BP Light" pitchFamily="2" charset="0"/>
            </a:rPr>
            <a:t>SCORE EXTERNO</a:t>
          </a:r>
          <a:endParaRPr lang="pt-BR" sz="1000" dirty="0">
            <a:latin typeface="Simplon BP Light" pitchFamily="2" charset="0"/>
          </a:endParaRPr>
        </a:p>
      </dgm:t>
    </dgm:pt>
    <dgm:pt modelId="{0234E081-D515-4975-ACCA-AC78D72BC8E1}" type="parTrans" cxnId="{1E4D99A0-9998-4371-8217-8332F23550FD}">
      <dgm:prSet/>
      <dgm:spPr/>
      <dgm:t>
        <a:bodyPr/>
        <a:lstStyle/>
        <a:p>
          <a:endParaRPr lang="pt-BR" sz="2400"/>
        </a:p>
      </dgm:t>
    </dgm:pt>
    <dgm:pt modelId="{9E839F3A-F3D9-4D76-B68F-4F33ECA624C9}" type="sibTrans" cxnId="{1E4D99A0-9998-4371-8217-8332F23550FD}">
      <dgm:prSet custT="1"/>
      <dgm:spPr/>
      <dgm:t>
        <a:bodyPr/>
        <a:lstStyle/>
        <a:p>
          <a:endParaRPr lang="pt-BR" sz="2400"/>
        </a:p>
      </dgm:t>
    </dgm:pt>
    <dgm:pt modelId="{2727CB2C-6C87-405A-8BA8-AC003C7BD47A}">
      <dgm:prSet phldrT="[Texto]" custT="1"/>
      <dgm:spPr/>
      <dgm:t>
        <a:bodyPr/>
        <a:lstStyle/>
        <a:p>
          <a:r>
            <a:rPr lang="pt-BR" sz="700" dirty="0" smtClean="0">
              <a:latin typeface="Simplon BP Light" pitchFamily="2" charset="0"/>
            </a:rPr>
            <a:t>CADASTRO </a:t>
          </a:r>
          <a:r>
            <a:rPr lang="pt-BR" sz="700" dirty="0" err="1" smtClean="0">
              <a:latin typeface="Simplon BP Light" pitchFamily="2" charset="0"/>
            </a:rPr>
            <a:t>PDVs</a:t>
          </a:r>
          <a:r>
            <a:rPr lang="pt-BR" sz="700" dirty="0" smtClean="0">
              <a:latin typeface="Simplon BP Light" pitchFamily="2" charset="0"/>
            </a:rPr>
            <a:t>/LOGINS (</a:t>
          </a:r>
          <a:r>
            <a:rPr lang="pt-BR" sz="500" dirty="0" smtClean="0">
              <a:latin typeface="Simplon BP Light" pitchFamily="2" charset="0"/>
            </a:rPr>
            <a:t>CONTAX, BTCC, ETC)</a:t>
          </a:r>
          <a:endParaRPr lang="pt-BR" sz="500" dirty="0">
            <a:latin typeface="Simplon BP Light" pitchFamily="2" charset="0"/>
          </a:endParaRPr>
        </a:p>
      </dgm:t>
    </dgm:pt>
    <dgm:pt modelId="{72D45414-F9BA-475D-8996-A70F2E701278}" type="parTrans" cxnId="{95DC1312-BEF8-4857-9AEC-87575252ED2E}">
      <dgm:prSet/>
      <dgm:spPr/>
      <dgm:t>
        <a:bodyPr/>
        <a:lstStyle/>
        <a:p>
          <a:endParaRPr lang="pt-BR" sz="2400"/>
        </a:p>
      </dgm:t>
    </dgm:pt>
    <dgm:pt modelId="{AA99B963-3787-454F-A3AA-96CCDF867445}" type="sibTrans" cxnId="{95DC1312-BEF8-4857-9AEC-87575252ED2E}">
      <dgm:prSet custT="1"/>
      <dgm:spPr/>
      <dgm:t>
        <a:bodyPr/>
        <a:lstStyle/>
        <a:p>
          <a:endParaRPr lang="pt-BR" sz="2400"/>
        </a:p>
      </dgm:t>
    </dgm:pt>
    <dgm:pt modelId="{F0023441-1AF0-4F13-999B-76B04BBBA9FC}">
      <dgm:prSet phldrT="[Texto]" custT="1"/>
      <dgm:spPr/>
      <dgm:t>
        <a:bodyPr/>
        <a:lstStyle/>
        <a:p>
          <a:r>
            <a:rPr lang="pt-BR" sz="800" dirty="0" smtClean="0">
              <a:latin typeface="Simplon BP Light" pitchFamily="2" charset="0"/>
            </a:rPr>
            <a:t>DW/BOV (PLANTA, GROSS, CHURN)</a:t>
          </a:r>
          <a:endParaRPr lang="pt-BR" sz="800" dirty="0">
            <a:latin typeface="Simplon BP Light" pitchFamily="2" charset="0"/>
          </a:endParaRPr>
        </a:p>
      </dgm:t>
    </dgm:pt>
    <dgm:pt modelId="{BA07957E-C82C-4CD8-A61A-020D88EDF66C}" type="parTrans" cxnId="{085CEFD3-0433-4D3B-9E12-18298383186B}">
      <dgm:prSet/>
      <dgm:spPr/>
      <dgm:t>
        <a:bodyPr/>
        <a:lstStyle/>
        <a:p>
          <a:endParaRPr lang="pt-BR" sz="2400"/>
        </a:p>
      </dgm:t>
    </dgm:pt>
    <dgm:pt modelId="{D7656D76-4E9B-4902-9077-4BDBCFF19788}" type="sibTrans" cxnId="{085CEFD3-0433-4D3B-9E12-18298383186B}">
      <dgm:prSet custT="1"/>
      <dgm:spPr/>
      <dgm:t>
        <a:bodyPr/>
        <a:lstStyle/>
        <a:p>
          <a:endParaRPr lang="pt-BR" sz="2400"/>
        </a:p>
      </dgm:t>
    </dgm:pt>
    <dgm:pt modelId="{80962DDD-3417-47F5-A940-03AD84AA04FE}">
      <dgm:prSet phldrT="[Texto]" custT="1"/>
      <dgm:spPr/>
      <dgm:t>
        <a:bodyPr/>
        <a:lstStyle/>
        <a:p>
          <a:r>
            <a:rPr lang="pt-BR" sz="1000" dirty="0" smtClean="0">
              <a:latin typeface="Simplon BP Light" pitchFamily="2" charset="0"/>
            </a:rPr>
            <a:t>FATURAMENTO</a:t>
          </a:r>
          <a:endParaRPr lang="pt-BR" sz="1000" dirty="0">
            <a:latin typeface="Simplon BP Light" pitchFamily="2" charset="0"/>
          </a:endParaRPr>
        </a:p>
      </dgm:t>
    </dgm:pt>
    <dgm:pt modelId="{6EB4387B-23BE-4A4F-AE49-9BFC15984D73}" type="parTrans" cxnId="{006BE2CF-49E9-4AE2-90C5-CDEA624077F5}">
      <dgm:prSet/>
      <dgm:spPr/>
      <dgm:t>
        <a:bodyPr/>
        <a:lstStyle/>
        <a:p>
          <a:endParaRPr lang="pt-BR" sz="2400"/>
        </a:p>
      </dgm:t>
    </dgm:pt>
    <dgm:pt modelId="{BBBF9549-B53C-4881-B598-49FA1918DB9F}" type="sibTrans" cxnId="{006BE2CF-49E9-4AE2-90C5-CDEA624077F5}">
      <dgm:prSet custT="1"/>
      <dgm:spPr/>
      <dgm:t>
        <a:bodyPr/>
        <a:lstStyle/>
        <a:p>
          <a:endParaRPr lang="pt-BR" sz="2400"/>
        </a:p>
      </dgm:t>
    </dgm:pt>
    <dgm:pt modelId="{A20B85F5-BC81-4B42-838B-8E35AB6CA01F}">
      <dgm:prSet phldrT="[Texto]" custT="1"/>
      <dgm:spPr/>
      <dgm:t>
        <a:bodyPr/>
        <a:lstStyle/>
        <a:p>
          <a:r>
            <a:rPr lang="pt-BR" sz="1000" dirty="0" smtClean="0">
              <a:latin typeface="Simplon BP Light" pitchFamily="2" charset="0"/>
            </a:rPr>
            <a:t>M4U</a:t>
          </a:r>
          <a:endParaRPr lang="pt-BR" sz="1000" dirty="0">
            <a:latin typeface="Simplon BP Light" pitchFamily="2" charset="0"/>
          </a:endParaRPr>
        </a:p>
      </dgm:t>
    </dgm:pt>
    <dgm:pt modelId="{3B530222-C3D3-4E49-BF75-122D1819484B}" type="parTrans" cxnId="{C013EAE7-38B9-4F99-BD25-7ADC7C599F86}">
      <dgm:prSet/>
      <dgm:spPr/>
      <dgm:t>
        <a:bodyPr/>
        <a:lstStyle/>
        <a:p>
          <a:endParaRPr lang="pt-BR" sz="2400"/>
        </a:p>
      </dgm:t>
    </dgm:pt>
    <dgm:pt modelId="{4CE889BB-5D7E-4829-9723-91B010224922}" type="sibTrans" cxnId="{C013EAE7-38B9-4F99-BD25-7ADC7C599F86}">
      <dgm:prSet custT="1"/>
      <dgm:spPr/>
      <dgm:t>
        <a:bodyPr/>
        <a:lstStyle/>
        <a:p>
          <a:endParaRPr lang="pt-BR" sz="2400"/>
        </a:p>
      </dgm:t>
    </dgm:pt>
    <dgm:pt modelId="{BDE11CDB-8652-4B32-892C-FA44724C3F47}">
      <dgm:prSet phldrT="[Texto]" custT="1"/>
      <dgm:spPr/>
      <dgm:t>
        <a:bodyPr/>
        <a:lstStyle/>
        <a:p>
          <a:r>
            <a:rPr lang="pt-BR" sz="1000" dirty="0" err="1" smtClean="0">
              <a:latin typeface="Simplon BP Light" pitchFamily="2" charset="0"/>
            </a:rPr>
            <a:t>CDRs</a:t>
          </a:r>
          <a:r>
            <a:rPr lang="pt-BR" sz="1000" dirty="0" smtClean="0">
              <a:latin typeface="Simplon BP Light" pitchFamily="2" charset="0"/>
            </a:rPr>
            <a:t> VOZ, DADOS, SMS</a:t>
          </a:r>
          <a:endParaRPr lang="pt-BR" sz="1000" dirty="0">
            <a:latin typeface="Simplon BP Light" pitchFamily="2" charset="0"/>
          </a:endParaRPr>
        </a:p>
      </dgm:t>
    </dgm:pt>
    <dgm:pt modelId="{6EE7554C-1FF4-489C-8E9E-5BECE624BE59}" type="parTrans" cxnId="{E4133053-4D30-4CFA-BC9A-5ACF74427387}">
      <dgm:prSet/>
      <dgm:spPr/>
      <dgm:t>
        <a:bodyPr/>
        <a:lstStyle/>
        <a:p>
          <a:endParaRPr lang="pt-BR" sz="1000"/>
        </a:p>
      </dgm:t>
    </dgm:pt>
    <dgm:pt modelId="{574257F7-EEDC-4373-8D37-4B1B557ECABB}" type="sibTrans" cxnId="{E4133053-4D30-4CFA-BC9A-5ACF74427387}">
      <dgm:prSet custT="1"/>
      <dgm:spPr/>
      <dgm:t>
        <a:bodyPr/>
        <a:lstStyle/>
        <a:p>
          <a:endParaRPr lang="pt-BR" sz="100"/>
        </a:p>
      </dgm:t>
    </dgm:pt>
    <dgm:pt modelId="{A2C7DB37-47EB-4CE4-A9B2-7A25DA859C09}">
      <dgm:prSet phldrT="[Texto]" custT="1"/>
      <dgm:spPr/>
      <dgm:t>
        <a:bodyPr/>
        <a:lstStyle/>
        <a:p>
          <a:r>
            <a:rPr lang="pt-BR" sz="1000" dirty="0" smtClean="0">
              <a:latin typeface="Simplon BP Light" pitchFamily="2" charset="0"/>
            </a:rPr>
            <a:t>RECARGA PRE</a:t>
          </a:r>
          <a:endParaRPr lang="pt-BR" sz="1000" dirty="0">
            <a:latin typeface="Simplon BP Light" pitchFamily="2" charset="0"/>
          </a:endParaRPr>
        </a:p>
      </dgm:t>
    </dgm:pt>
    <dgm:pt modelId="{4CD2AA89-2CA6-484D-9943-EB1F87B97352}" type="parTrans" cxnId="{7FCB48FA-E796-4488-8537-6AC4550D54E6}">
      <dgm:prSet/>
      <dgm:spPr/>
      <dgm:t>
        <a:bodyPr/>
        <a:lstStyle/>
        <a:p>
          <a:endParaRPr lang="pt-BR" sz="1000"/>
        </a:p>
      </dgm:t>
    </dgm:pt>
    <dgm:pt modelId="{BDD59DFE-21A0-49F0-B2C7-25B9E9496960}" type="sibTrans" cxnId="{7FCB48FA-E796-4488-8537-6AC4550D54E6}">
      <dgm:prSet custT="1"/>
      <dgm:spPr/>
      <dgm:t>
        <a:bodyPr/>
        <a:lstStyle/>
        <a:p>
          <a:endParaRPr lang="pt-BR" sz="100"/>
        </a:p>
      </dgm:t>
    </dgm:pt>
    <dgm:pt modelId="{943463B2-96B5-4386-8371-652CD24B9DFE}">
      <dgm:prSet phldrT="[Texto]" custT="1"/>
      <dgm:spPr/>
      <dgm:t>
        <a:bodyPr/>
        <a:lstStyle/>
        <a:p>
          <a:r>
            <a:rPr lang="pt-BR" sz="700" dirty="0" smtClean="0"/>
            <a:t>EVENTOS DE RISCO (ROAMING, TROCA DE CHIP)</a:t>
          </a:r>
          <a:endParaRPr lang="pt-BR" sz="700" dirty="0"/>
        </a:p>
      </dgm:t>
    </dgm:pt>
    <dgm:pt modelId="{BA598CC1-F811-49D7-B80F-34697A929F9C}" type="parTrans" cxnId="{347D4BB1-04C6-482B-963F-F96EECF6C41C}">
      <dgm:prSet/>
      <dgm:spPr/>
      <dgm:t>
        <a:bodyPr/>
        <a:lstStyle/>
        <a:p>
          <a:endParaRPr lang="pt-BR" sz="1000"/>
        </a:p>
      </dgm:t>
    </dgm:pt>
    <dgm:pt modelId="{92764E96-895A-4C92-B76C-7A5302969673}" type="sibTrans" cxnId="{347D4BB1-04C6-482B-963F-F96EECF6C41C}">
      <dgm:prSet custT="1"/>
      <dgm:spPr/>
      <dgm:t>
        <a:bodyPr/>
        <a:lstStyle/>
        <a:p>
          <a:endParaRPr lang="pt-BR" sz="100"/>
        </a:p>
      </dgm:t>
    </dgm:pt>
    <dgm:pt modelId="{274C4B31-AD25-4922-A4E0-9DF94A576071}">
      <dgm:prSet phldrT="[Texto]" custT="1"/>
      <dgm:spPr/>
      <dgm:t>
        <a:bodyPr/>
        <a:lstStyle/>
        <a:p>
          <a:r>
            <a:rPr lang="pt-BR" sz="800" dirty="0" smtClean="0">
              <a:latin typeface="Simplon BP Light" pitchFamily="2" charset="0"/>
            </a:rPr>
            <a:t>APARELHOS ROUBADOS</a:t>
          </a:r>
          <a:endParaRPr lang="pt-BR" sz="800" dirty="0">
            <a:latin typeface="Simplon BP Light" pitchFamily="2" charset="0"/>
          </a:endParaRPr>
        </a:p>
      </dgm:t>
    </dgm:pt>
    <dgm:pt modelId="{1239DA3F-4C40-488F-8AAF-AB4EE6618EB9}" type="parTrans" cxnId="{57048BA0-DB7A-4E9F-A19D-9E5EAA89B631}">
      <dgm:prSet/>
      <dgm:spPr/>
      <dgm:t>
        <a:bodyPr/>
        <a:lstStyle/>
        <a:p>
          <a:endParaRPr lang="pt-BR" sz="1000"/>
        </a:p>
      </dgm:t>
    </dgm:pt>
    <dgm:pt modelId="{9AA66FBA-853C-498A-876C-358FD300263F}" type="sibTrans" cxnId="{57048BA0-DB7A-4E9F-A19D-9E5EAA89B631}">
      <dgm:prSet custT="1"/>
      <dgm:spPr/>
      <dgm:t>
        <a:bodyPr/>
        <a:lstStyle/>
        <a:p>
          <a:endParaRPr lang="pt-BR" sz="100"/>
        </a:p>
      </dgm:t>
    </dgm:pt>
    <dgm:pt modelId="{B723B157-74E1-4211-BA0C-3DA641E69E13}" type="pres">
      <dgm:prSet presAssocID="{9D81D4C8-6649-44AE-9D7B-4E3CB2331B83}" presName="Name0" presStyleCnt="0">
        <dgm:presLayoutVars>
          <dgm:dir/>
          <dgm:resizeHandles val="exact"/>
        </dgm:presLayoutVars>
      </dgm:prSet>
      <dgm:spPr/>
      <dgm:t>
        <a:bodyPr/>
        <a:lstStyle/>
        <a:p>
          <a:endParaRPr lang="pt-BR"/>
        </a:p>
      </dgm:t>
    </dgm:pt>
    <dgm:pt modelId="{0D3EB8BB-EC95-4A48-BD2D-52C4D1DAC605}" type="pres">
      <dgm:prSet presAssocID="{CE66632F-747D-4602-AE21-6E4819055596}" presName="node" presStyleLbl="node1" presStyleIdx="0" presStyleCnt="13">
        <dgm:presLayoutVars>
          <dgm:bulletEnabled val="1"/>
        </dgm:presLayoutVars>
      </dgm:prSet>
      <dgm:spPr/>
      <dgm:t>
        <a:bodyPr/>
        <a:lstStyle/>
        <a:p>
          <a:endParaRPr lang="pt-BR"/>
        </a:p>
      </dgm:t>
    </dgm:pt>
    <dgm:pt modelId="{017D4C5D-C018-41AA-AA85-94CE290DF803}" type="pres">
      <dgm:prSet presAssocID="{81C234DA-093D-4B4A-87E0-FC85F66E58CE}" presName="sibTrans" presStyleLbl="sibTrans1D1" presStyleIdx="0" presStyleCnt="12"/>
      <dgm:spPr/>
      <dgm:t>
        <a:bodyPr/>
        <a:lstStyle/>
        <a:p>
          <a:endParaRPr lang="pt-BR"/>
        </a:p>
      </dgm:t>
    </dgm:pt>
    <dgm:pt modelId="{B22E3010-DE64-4380-924A-FB12E5BBEB18}" type="pres">
      <dgm:prSet presAssocID="{81C234DA-093D-4B4A-87E0-FC85F66E58CE}" presName="connectorText" presStyleLbl="sibTrans1D1" presStyleIdx="0" presStyleCnt="12"/>
      <dgm:spPr/>
      <dgm:t>
        <a:bodyPr/>
        <a:lstStyle/>
        <a:p>
          <a:endParaRPr lang="pt-BR"/>
        </a:p>
      </dgm:t>
    </dgm:pt>
    <dgm:pt modelId="{187EA94A-50E2-473E-9FF7-5F90B7B5209D}" type="pres">
      <dgm:prSet presAssocID="{190F02D0-4834-4512-B5D7-2DA9469B47D5}" presName="node" presStyleLbl="node1" presStyleIdx="1" presStyleCnt="13">
        <dgm:presLayoutVars>
          <dgm:bulletEnabled val="1"/>
        </dgm:presLayoutVars>
      </dgm:prSet>
      <dgm:spPr/>
      <dgm:t>
        <a:bodyPr/>
        <a:lstStyle/>
        <a:p>
          <a:endParaRPr lang="pt-BR"/>
        </a:p>
      </dgm:t>
    </dgm:pt>
    <dgm:pt modelId="{93E1EC96-54F6-4961-AC5A-9E2D1D2817A7}" type="pres">
      <dgm:prSet presAssocID="{CF4069F2-1519-42B1-ACCF-813569BEEFBC}" presName="sibTrans" presStyleLbl="sibTrans1D1" presStyleIdx="1" presStyleCnt="12"/>
      <dgm:spPr/>
      <dgm:t>
        <a:bodyPr/>
        <a:lstStyle/>
        <a:p>
          <a:endParaRPr lang="pt-BR"/>
        </a:p>
      </dgm:t>
    </dgm:pt>
    <dgm:pt modelId="{8575D5F6-FDE8-4950-A30C-AAD067A93A6A}" type="pres">
      <dgm:prSet presAssocID="{CF4069F2-1519-42B1-ACCF-813569BEEFBC}" presName="connectorText" presStyleLbl="sibTrans1D1" presStyleIdx="1" presStyleCnt="12"/>
      <dgm:spPr/>
      <dgm:t>
        <a:bodyPr/>
        <a:lstStyle/>
        <a:p>
          <a:endParaRPr lang="pt-BR"/>
        </a:p>
      </dgm:t>
    </dgm:pt>
    <dgm:pt modelId="{9A8C452F-A52E-47D5-89CC-5FE170468BAF}" type="pres">
      <dgm:prSet presAssocID="{856A63EC-6DDC-4E94-B208-9310C816EBFA}" presName="node" presStyleLbl="node1" presStyleIdx="2" presStyleCnt="13">
        <dgm:presLayoutVars>
          <dgm:bulletEnabled val="1"/>
        </dgm:presLayoutVars>
      </dgm:prSet>
      <dgm:spPr/>
      <dgm:t>
        <a:bodyPr/>
        <a:lstStyle/>
        <a:p>
          <a:endParaRPr lang="pt-BR"/>
        </a:p>
      </dgm:t>
    </dgm:pt>
    <dgm:pt modelId="{40CD2E23-3716-4AD5-AAB3-B5EAF424D2B7}" type="pres">
      <dgm:prSet presAssocID="{FFD1F007-4F90-4FF4-A5E0-F1D9C011948C}" presName="sibTrans" presStyleLbl="sibTrans1D1" presStyleIdx="2" presStyleCnt="12"/>
      <dgm:spPr/>
      <dgm:t>
        <a:bodyPr/>
        <a:lstStyle/>
        <a:p>
          <a:endParaRPr lang="pt-BR"/>
        </a:p>
      </dgm:t>
    </dgm:pt>
    <dgm:pt modelId="{08C8DE30-833E-4F83-8776-D387B2D7E74A}" type="pres">
      <dgm:prSet presAssocID="{FFD1F007-4F90-4FF4-A5E0-F1D9C011948C}" presName="connectorText" presStyleLbl="sibTrans1D1" presStyleIdx="2" presStyleCnt="12"/>
      <dgm:spPr/>
      <dgm:t>
        <a:bodyPr/>
        <a:lstStyle/>
        <a:p>
          <a:endParaRPr lang="pt-BR"/>
        </a:p>
      </dgm:t>
    </dgm:pt>
    <dgm:pt modelId="{F1B5725A-5AB1-41A3-BE15-F16DDE122A05}" type="pres">
      <dgm:prSet presAssocID="{4B1AA58C-E07E-4A70-9B58-43590754E49B}" presName="node" presStyleLbl="node1" presStyleIdx="3" presStyleCnt="13">
        <dgm:presLayoutVars>
          <dgm:bulletEnabled val="1"/>
        </dgm:presLayoutVars>
      </dgm:prSet>
      <dgm:spPr/>
      <dgm:t>
        <a:bodyPr/>
        <a:lstStyle/>
        <a:p>
          <a:endParaRPr lang="pt-BR"/>
        </a:p>
      </dgm:t>
    </dgm:pt>
    <dgm:pt modelId="{E5B65E08-8F97-418B-BBBD-1BE14E3C39B8}" type="pres">
      <dgm:prSet presAssocID="{FB38983E-B230-4B61-B9F1-7BA6F8D8A255}" presName="sibTrans" presStyleLbl="sibTrans1D1" presStyleIdx="3" presStyleCnt="12"/>
      <dgm:spPr/>
      <dgm:t>
        <a:bodyPr/>
        <a:lstStyle/>
        <a:p>
          <a:endParaRPr lang="pt-BR"/>
        </a:p>
      </dgm:t>
    </dgm:pt>
    <dgm:pt modelId="{960A7C21-D76B-4E7B-9241-2D7151A731A9}" type="pres">
      <dgm:prSet presAssocID="{FB38983E-B230-4B61-B9F1-7BA6F8D8A255}" presName="connectorText" presStyleLbl="sibTrans1D1" presStyleIdx="3" presStyleCnt="12"/>
      <dgm:spPr/>
      <dgm:t>
        <a:bodyPr/>
        <a:lstStyle/>
        <a:p>
          <a:endParaRPr lang="pt-BR"/>
        </a:p>
      </dgm:t>
    </dgm:pt>
    <dgm:pt modelId="{31BBC6B6-9472-49D7-88F3-816FCE278D62}" type="pres">
      <dgm:prSet presAssocID="{0E652423-542A-4D09-886E-E3E726CE8D7A}" presName="node" presStyleLbl="node1" presStyleIdx="4" presStyleCnt="13">
        <dgm:presLayoutVars>
          <dgm:bulletEnabled val="1"/>
        </dgm:presLayoutVars>
      </dgm:prSet>
      <dgm:spPr/>
      <dgm:t>
        <a:bodyPr/>
        <a:lstStyle/>
        <a:p>
          <a:endParaRPr lang="pt-BR"/>
        </a:p>
      </dgm:t>
    </dgm:pt>
    <dgm:pt modelId="{1C5F5CFE-AD69-43C3-B1A7-8FE731FBE05D}" type="pres">
      <dgm:prSet presAssocID="{9E839F3A-F3D9-4D76-B68F-4F33ECA624C9}" presName="sibTrans" presStyleLbl="sibTrans1D1" presStyleIdx="4" presStyleCnt="12"/>
      <dgm:spPr/>
      <dgm:t>
        <a:bodyPr/>
        <a:lstStyle/>
        <a:p>
          <a:endParaRPr lang="pt-BR"/>
        </a:p>
      </dgm:t>
    </dgm:pt>
    <dgm:pt modelId="{D2177105-EF81-44B6-9E4B-242F6E43E5A8}" type="pres">
      <dgm:prSet presAssocID="{9E839F3A-F3D9-4D76-B68F-4F33ECA624C9}" presName="connectorText" presStyleLbl="sibTrans1D1" presStyleIdx="4" presStyleCnt="12"/>
      <dgm:spPr/>
      <dgm:t>
        <a:bodyPr/>
        <a:lstStyle/>
        <a:p>
          <a:endParaRPr lang="pt-BR"/>
        </a:p>
      </dgm:t>
    </dgm:pt>
    <dgm:pt modelId="{12CE49E4-BA24-4B01-BEBB-1653CF84733D}" type="pres">
      <dgm:prSet presAssocID="{2727CB2C-6C87-405A-8BA8-AC003C7BD47A}" presName="node" presStyleLbl="node1" presStyleIdx="5" presStyleCnt="13">
        <dgm:presLayoutVars>
          <dgm:bulletEnabled val="1"/>
        </dgm:presLayoutVars>
      </dgm:prSet>
      <dgm:spPr/>
      <dgm:t>
        <a:bodyPr/>
        <a:lstStyle/>
        <a:p>
          <a:endParaRPr lang="pt-BR"/>
        </a:p>
      </dgm:t>
    </dgm:pt>
    <dgm:pt modelId="{21F22CDB-627A-4A5F-919C-2D5279BE560E}" type="pres">
      <dgm:prSet presAssocID="{AA99B963-3787-454F-A3AA-96CCDF867445}" presName="sibTrans" presStyleLbl="sibTrans1D1" presStyleIdx="5" presStyleCnt="12"/>
      <dgm:spPr/>
      <dgm:t>
        <a:bodyPr/>
        <a:lstStyle/>
        <a:p>
          <a:endParaRPr lang="pt-BR"/>
        </a:p>
      </dgm:t>
    </dgm:pt>
    <dgm:pt modelId="{D87A0FCC-59A3-4FDD-A901-6DC1D9F7702F}" type="pres">
      <dgm:prSet presAssocID="{AA99B963-3787-454F-A3AA-96CCDF867445}" presName="connectorText" presStyleLbl="sibTrans1D1" presStyleIdx="5" presStyleCnt="12"/>
      <dgm:spPr/>
      <dgm:t>
        <a:bodyPr/>
        <a:lstStyle/>
        <a:p>
          <a:endParaRPr lang="pt-BR"/>
        </a:p>
      </dgm:t>
    </dgm:pt>
    <dgm:pt modelId="{308CF5BB-2CC9-4A89-8994-7E1482F23158}" type="pres">
      <dgm:prSet presAssocID="{F0023441-1AF0-4F13-999B-76B04BBBA9FC}" presName="node" presStyleLbl="node1" presStyleIdx="6" presStyleCnt="13" custScaleX="121720">
        <dgm:presLayoutVars>
          <dgm:bulletEnabled val="1"/>
        </dgm:presLayoutVars>
      </dgm:prSet>
      <dgm:spPr/>
      <dgm:t>
        <a:bodyPr/>
        <a:lstStyle/>
        <a:p>
          <a:endParaRPr lang="pt-BR"/>
        </a:p>
      </dgm:t>
    </dgm:pt>
    <dgm:pt modelId="{353C8922-B81C-47C9-A512-FDBB4B078C94}" type="pres">
      <dgm:prSet presAssocID="{D7656D76-4E9B-4902-9077-4BDBCFF19788}" presName="sibTrans" presStyleLbl="sibTrans1D1" presStyleIdx="6" presStyleCnt="12"/>
      <dgm:spPr/>
      <dgm:t>
        <a:bodyPr/>
        <a:lstStyle/>
        <a:p>
          <a:endParaRPr lang="pt-BR"/>
        </a:p>
      </dgm:t>
    </dgm:pt>
    <dgm:pt modelId="{4661E7FF-C245-40F7-A1E1-F8E35A3A31A5}" type="pres">
      <dgm:prSet presAssocID="{D7656D76-4E9B-4902-9077-4BDBCFF19788}" presName="connectorText" presStyleLbl="sibTrans1D1" presStyleIdx="6" presStyleCnt="12"/>
      <dgm:spPr/>
      <dgm:t>
        <a:bodyPr/>
        <a:lstStyle/>
        <a:p>
          <a:endParaRPr lang="pt-BR"/>
        </a:p>
      </dgm:t>
    </dgm:pt>
    <dgm:pt modelId="{AF5CC2C3-32D4-4830-AD50-8D76100E40D9}" type="pres">
      <dgm:prSet presAssocID="{80962DDD-3417-47F5-A940-03AD84AA04FE}" presName="node" presStyleLbl="node1" presStyleIdx="7" presStyleCnt="13" custScaleX="124980">
        <dgm:presLayoutVars>
          <dgm:bulletEnabled val="1"/>
        </dgm:presLayoutVars>
      </dgm:prSet>
      <dgm:spPr/>
      <dgm:t>
        <a:bodyPr/>
        <a:lstStyle/>
        <a:p>
          <a:endParaRPr lang="pt-BR"/>
        </a:p>
      </dgm:t>
    </dgm:pt>
    <dgm:pt modelId="{D9E4B7F8-C356-4BFE-9891-81380249FABD}" type="pres">
      <dgm:prSet presAssocID="{BBBF9549-B53C-4881-B598-49FA1918DB9F}" presName="sibTrans" presStyleLbl="sibTrans1D1" presStyleIdx="7" presStyleCnt="12"/>
      <dgm:spPr/>
      <dgm:t>
        <a:bodyPr/>
        <a:lstStyle/>
        <a:p>
          <a:endParaRPr lang="pt-BR"/>
        </a:p>
      </dgm:t>
    </dgm:pt>
    <dgm:pt modelId="{99018F5E-5364-4E56-B94F-1AB60BCBDB33}" type="pres">
      <dgm:prSet presAssocID="{BBBF9549-B53C-4881-B598-49FA1918DB9F}" presName="connectorText" presStyleLbl="sibTrans1D1" presStyleIdx="7" presStyleCnt="12"/>
      <dgm:spPr/>
      <dgm:t>
        <a:bodyPr/>
        <a:lstStyle/>
        <a:p>
          <a:endParaRPr lang="pt-BR"/>
        </a:p>
      </dgm:t>
    </dgm:pt>
    <dgm:pt modelId="{BCA65635-A41B-442D-B311-F727411B5B07}" type="pres">
      <dgm:prSet presAssocID="{A20B85F5-BC81-4B42-838B-8E35AB6CA01F}" presName="node" presStyleLbl="node1" presStyleIdx="8" presStyleCnt="13">
        <dgm:presLayoutVars>
          <dgm:bulletEnabled val="1"/>
        </dgm:presLayoutVars>
      </dgm:prSet>
      <dgm:spPr/>
      <dgm:t>
        <a:bodyPr/>
        <a:lstStyle/>
        <a:p>
          <a:endParaRPr lang="pt-BR"/>
        </a:p>
      </dgm:t>
    </dgm:pt>
    <dgm:pt modelId="{9AE784D8-59F4-4A63-8697-0789CA21913E}" type="pres">
      <dgm:prSet presAssocID="{4CE889BB-5D7E-4829-9723-91B010224922}" presName="sibTrans" presStyleLbl="sibTrans1D1" presStyleIdx="8" presStyleCnt="12"/>
      <dgm:spPr/>
      <dgm:t>
        <a:bodyPr/>
        <a:lstStyle/>
        <a:p>
          <a:endParaRPr lang="pt-BR"/>
        </a:p>
      </dgm:t>
    </dgm:pt>
    <dgm:pt modelId="{9A62C7CD-8719-4ACC-98AE-6F487F60BBDC}" type="pres">
      <dgm:prSet presAssocID="{4CE889BB-5D7E-4829-9723-91B010224922}" presName="connectorText" presStyleLbl="sibTrans1D1" presStyleIdx="8" presStyleCnt="12"/>
      <dgm:spPr/>
      <dgm:t>
        <a:bodyPr/>
        <a:lstStyle/>
        <a:p>
          <a:endParaRPr lang="pt-BR"/>
        </a:p>
      </dgm:t>
    </dgm:pt>
    <dgm:pt modelId="{59BDE1F0-5BAE-41A2-A731-9BA200BB9D45}" type="pres">
      <dgm:prSet presAssocID="{BDE11CDB-8652-4B32-892C-FA44724C3F47}" presName="node" presStyleLbl="node1" presStyleIdx="9" presStyleCnt="13">
        <dgm:presLayoutVars>
          <dgm:bulletEnabled val="1"/>
        </dgm:presLayoutVars>
      </dgm:prSet>
      <dgm:spPr/>
      <dgm:t>
        <a:bodyPr/>
        <a:lstStyle/>
        <a:p>
          <a:endParaRPr lang="pt-BR"/>
        </a:p>
      </dgm:t>
    </dgm:pt>
    <dgm:pt modelId="{E7D2056E-4E23-4B14-8D4B-CED113900A8A}" type="pres">
      <dgm:prSet presAssocID="{574257F7-EEDC-4373-8D37-4B1B557ECABB}" presName="sibTrans" presStyleLbl="sibTrans1D1" presStyleIdx="9" presStyleCnt="12"/>
      <dgm:spPr/>
      <dgm:t>
        <a:bodyPr/>
        <a:lstStyle/>
        <a:p>
          <a:endParaRPr lang="pt-BR"/>
        </a:p>
      </dgm:t>
    </dgm:pt>
    <dgm:pt modelId="{B056D130-3A70-4434-B1AE-733C99C373FD}" type="pres">
      <dgm:prSet presAssocID="{574257F7-EEDC-4373-8D37-4B1B557ECABB}" presName="connectorText" presStyleLbl="sibTrans1D1" presStyleIdx="9" presStyleCnt="12"/>
      <dgm:spPr/>
      <dgm:t>
        <a:bodyPr/>
        <a:lstStyle/>
        <a:p>
          <a:endParaRPr lang="pt-BR"/>
        </a:p>
      </dgm:t>
    </dgm:pt>
    <dgm:pt modelId="{D4EDA44C-3E5F-4ADB-940F-A871D4EB71FB}" type="pres">
      <dgm:prSet presAssocID="{A2C7DB37-47EB-4CE4-A9B2-7A25DA859C09}" presName="node" presStyleLbl="node1" presStyleIdx="10" presStyleCnt="13">
        <dgm:presLayoutVars>
          <dgm:bulletEnabled val="1"/>
        </dgm:presLayoutVars>
      </dgm:prSet>
      <dgm:spPr/>
      <dgm:t>
        <a:bodyPr/>
        <a:lstStyle/>
        <a:p>
          <a:endParaRPr lang="pt-BR"/>
        </a:p>
      </dgm:t>
    </dgm:pt>
    <dgm:pt modelId="{60BBDB1E-E445-4333-8A9C-C517EBED6EC3}" type="pres">
      <dgm:prSet presAssocID="{BDD59DFE-21A0-49F0-B2C7-25B9E9496960}" presName="sibTrans" presStyleLbl="sibTrans1D1" presStyleIdx="10" presStyleCnt="12"/>
      <dgm:spPr/>
      <dgm:t>
        <a:bodyPr/>
        <a:lstStyle/>
        <a:p>
          <a:endParaRPr lang="pt-BR"/>
        </a:p>
      </dgm:t>
    </dgm:pt>
    <dgm:pt modelId="{6245DFD3-1991-40D6-A4CF-10407A4295F1}" type="pres">
      <dgm:prSet presAssocID="{BDD59DFE-21A0-49F0-B2C7-25B9E9496960}" presName="connectorText" presStyleLbl="sibTrans1D1" presStyleIdx="10" presStyleCnt="12"/>
      <dgm:spPr/>
      <dgm:t>
        <a:bodyPr/>
        <a:lstStyle/>
        <a:p>
          <a:endParaRPr lang="pt-BR"/>
        </a:p>
      </dgm:t>
    </dgm:pt>
    <dgm:pt modelId="{28CE58FC-B089-48F6-8798-42911F84F4E4}" type="pres">
      <dgm:prSet presAssocID="{943463B2-96B5-4386-8371-652CD24B9DFE}" presName="node" presStyleLbl="node1" presStyleIdx="11" presStyleCnt="13" custScaleX="123347">
        <dgm:presLayoutVars>
          <dgm:bulletEnabled val="1"/>
        </dgm:presLayoutVars>
      </dgm:prSet>
      <dgm:spPr/>
      <dgm:t>
        <a:bodyPr/>
        <a:lstStyle/>
        <a:p>
          <a:endParaRPr lang="pt-BR"/>
        </a:p>
      </dgm:t>
    </dgm:pt>
    <dgm:pt modelId="{46DD84CB-C635-4E51-B36C-75D3BB4702B5}" type="pres">
      <dgm:prSet presAssocID="{92764E96-895A-4C92-B76C-7A5302969673}" presName="sibTrans" presStyleLbl="sibTrans1D1" presStyleIdx="11" presStyleCnt="12"/>
      <dgm:spPr/>
      <dgm:t>
        <a:bodyPr/>
        <a:lstStyle/>
        <a:p>
          <a:endParaRPr lang="pt-BR"/>
        </a:p>
      </dgm:t>
    </dgm:pt>
    <dgm:pt modelId="{0B64BF36-C1B8-4ADD-9411-B9272FCFF6AC}" type="pres">
      <dgm:prSet presAssocID="{92764E96-895A-4C92-B76C-7A5302969673}" presName="connectorText" presStyleLbl="sibTrans1D1" presStyleIdx="11" presStyleCnt="12"/>
      <dgm:spPr/>
      <dgm:t>
        <a:bodyPr/>
        <a:lstStyle/>
        <a:p>
          <a:endParaRPr lang="pt-BR"/>
        </a:p>
      </dgm:t>
    </dgm:pt>
    <dgm:pt modelId="{BDA09DF9-390B-4D9E-9BF7-1F2491744B6A}" type="pres">
      <dgm:prSet presAssocID="{274C4B31-AD25-4922-A4E0-9DF94A576071}" presName="node" presStyleLbl="node1" presStyleIdx="12" presStyleCnt="13">
        <dgm:presLayoutVars>
          <dgm:bulletEnabled val="1"/>
        </dgm:presLayoutVars>
      </dgm:prSet>
      <dgm:spPr/>
      <dgm:t>
        <a:bodyPr/>
        <a:lstStyle/>
        <a:p>
          <a:endParaRPr lang="pt-BR"/>
        </a:p>
      </dgm:t>
    </dgm:pt>
  </dgm:ptLst>
  <dgm:cxnLst>
    <dgm:cxn modelId="{6FC8E4DB-2926-42A6-8692-584B8CF23801}" type="presOf" srcId="{0E652423-542A-4D09-886E-E3E726CE8D7A}" destId="{31BBC6B6-9472-49D7-88F3-816FCE278D62}" srcOrd="0" destOrd="0" presId="urn:microsoft.com/office/officeart/2005/8/layout/bProcess3"/>
    <dgm:cxn modelId="{7FCB48FA-E796-4488-8537-6AC4550D54E6}" srcId="{9D81D4C8-6649-44AE-9D7B-4E3CB2331B83}" destId="{A2C7DB37-47EB-4CE4-A9B2-7A25DA859C09}" srcOrd="10" destOrd="0" parTransId="{4CD2AA89-2CA6-484D-9943-EB1F87B97352}" sibTransId="{BDD59DFE-21A0-49F0-B2C7-25B9E9496960}"/>
    <dgm:cxn modelId="{D570BF4F-51FE-421F-B709-1DC725E3F778}" type="presOf" srcId="{81C234DA-093D-4B4A-87E0-FC85F66E58CE}" destId="{B22E3010-DE64-4380-924A-FB12E5BBEB18}" srcOrd="1" destOrd="0" presId="urn:microsoft.com/office/officeart/2005/8/layout/bProcess3"/>
    <dgm:cxn modelId="{1B0B8D30-42D2-4119-B1AF-B2842143B55E}" type="presOf" srcId="{190F02D0-4834-4512-B5D7-2DA9469B47D5}" destId="{187EA94A-50E2-473E-9FF7-5F90B7B5209D}" srcOrd="0" destOrd="0" presId="urn:microsoft.com/office/officeart/2005/8/layout/bProcess3"/>
    <dgm:cxn modelId="{17AE8CDD-5F78-4D05-848C-EDC680C9CFE6}" type="presOf" srcId="{FFD1F007-4F90-4FF4-A5E0-F1D9C011948C}" destId="{08C8DE30-833E-4F83-8776-D387B2D7E74A}" srcOrd="1" destOrd="0" presId="urn:microsoft.com/office/officeart/2005/8/layout/bProcess3"/>
    <dgm:cxn modelId="{4FBBB45A-2EA5-40DD-A5D1-A3140AE7DEA5}" type="presOf" srcId="{D7656D76-4E9B-4902-9077-4BDBCFF19788}" destId="{4661E7FF-C245-40F7-A1E1-F8E35A3A31A5}" srcOrd="1" destOrd="0" presId="urn:microsoft.com/office/officeart/2005/8/layout/bProcess3"/>
    <dgm:cxn modelId="{BDC8A6B4-BE6C-4C77-BF1D-1266F331D421}" type="presOf" srcId="{FB38983E-B230-4B61-B9F1-7BA6F8D8A255}" destId="{E5B65E08-8F97-418B-BBBD-1BE14E3C39B8}" srcOrd="0" destOrd="0" presId="urn:microsoft.com/office/officeart/2005/8/layout/bProcess3"/>
    <dgm:cxn modelId="{4A3ECFDA-5B56-4A0D-BC4B-6AD5EB23FF53}" type="presOf" srcId="{4CE889BB-5D7E-4829-9723-91B010224922}" destId="{9A62C7CD-8719-4ACC-98AE-6F487F60BBDC}" srcOrd="1" destOrd="0" presId="urn:microsoft.com/office/officeart/2005/8/layout/bProcess3"/>
    <dgm:cxn modelId="{5998D784-E9A4-4408-9274-CA18E43B1669}" type="presOf" srcId="{274C4B31-AD25-4922-A4E0-9DF94A576071}" destId="{BDA09DF9-390B-4D9E-9BF7-1F2491744B6A}" srcOrd="0" destOrd="0" presId="urn:microsoft.com/office/officeart/2005/8/layout/bProcess3"/>
    <dgm:cxn modelId="{1E4D99A0-9998-4371-8217-8332F23550FD}" srcId="{9D81D4C8-6649-44AE-9D7B-4E3CB2331B83}" destId="{0E652423-542A-4D09-886E-E3E726CE8D7A}" srcOrd="4" destOrd="0" parTransId="{0234E081-D515-4975-ACCA-AC78D72BC8E1}" sibTransId="{9E839F3A-F3D9-4D76-B68F-4F33ECA624C9}"/>
    <dgm:cxn modelId="{3F864162-C1EA-4B02-81A7-78470586276C}" type="presOf" srcId="{FFD1F007-4F90-4FF4-A5E0-F1D9C011948C}" destId="{40CD2E23-3716-4AD5-AAB3-B5EAF424D2B7}" srcOrd="0" destOrd="0" presId="urn:microsoft.com/office/officeart/2005/8/layout/bProcess3"/>
    <dgm:cxn modelId="{E4133053-4D30-4CFA-BC9A-5ACF74427387}" srcId="{9D81D4C8-6649-44AE-9D7B-4E3CB2331B83}" destId="{BDE11CDB-8652-4B32-892C-FA44724C3F47}" srcOrd="9" destOrd="0" parTransId="{6EE7554C-1FF4-489C-8E9E-5BECE624BE59}" sibTransId="{574257F7-EEDC-4373-8D37-4B1B557ECABB}"/>
    <dgm:cxn modelId="{9F4838BD-B830-4AD9-8C43-6D0C7759A66C}" type="presOf" srcId="{FB38983E-B230-4B61-B9F1-7BA6F8D8A255}" destId="{960A7C21-D76B-4E7B-9241-2D7151A731A9}" srcOrd="1" destOrd="0" presId="urn:microsoft.com/office/officeart/2005/8/layout/bProcess3"/>
    <dgm:cxn modelId="{63CD0FDD-155C-44DA-8F61-63B58D40B7DE}" type="presOf" srcId="{9D81D4C8-6649-44AE-9D7B-4E3CB2331B83}" destId="{B723B157-74E1-4211-BA0C-3DA641E69E13}" srcOrd="0" destOrd="0" presId="urn:microsoft.com/office/officeart/2005/8/layout/bProcess3"/>
    <dgm:cxn modelId="{347D4BB1-04C6-482B-963F-F96EECF6C41C}" srcId="{9D81D4C8-6649-44AE-9D7B-4E3CB2331B83}" destId="{943463B2-96B5-4386-8371-652CD24B9DFE}" srcOrd="11" destOrd="0" parTransId="{BA598CC1-F811-49D7-B80F-34697A929F9C}" sibTransId="{92764E96-895A-4C92-B76C-7A5302969673}"/>
    <dgm:cxn modelId="{D5443A82-EB36-4A6F-AEA2-5FFCA42574D5}" type="presOf" srcId="{D7656D76-4E9B-4902-9077-4BDBCFF19788}" destId="{353C8922-B81C-47C9-A512-FDBB4B078C94}" srcOrd="0" destOrd="0" presId="urn:microsoft.com/office/officeart/2005/8/layout/bProcess3"/>
    <dgm:cxn modelId="{06699209-E5A2-4865-AB65-8C2E15A85F6C}" type="presOf" srcId="{2727CB2C-6C87-405A-8BA8-AC003C7BD47A}" destId="{12CE49E4-BA24-4B01-BEBB-1653CF84733D}" srcOrd="0" destOrd="0" presId="urn:microsoft.com/office/officeart/2005/8/layout/bProcess3"/>
    <dgm:cxn modelId="{0F25D291-3B3A-490E-AF3F-6D4FEA9DBA82}" type="presOf" srcId="{BDD59DFE-21A0-49F0-B2C7-25B9E9496960}" destId="{6245DFD3-1991-40D6-A4CF-10407A4295F1}" srcOrd="1" destOrd="0" presId="urn:microsoft.com/office/officeart/2005/8/layout/bProcess3"/>
    <dgm:cxn modelId="{E049BCAA-24CB-4F4E-B980-8F11EBBC99F0}" type="presOf" srcId="{574257F7-EEDC-4373-8D37-4B1B557ECABB}" destId="{E7D2056E-4E23-4B14-8D4B-CED113900A8A}" srcOrd="0" destOrd="0" presId="urn:microsoft.com/office/officeart/2005/8/layout/bProcess3"/>
    <dgm:cxn modelId="{B8C925A7-C8DF-40D0-AF8B-9D9A31193026}" type="presOf" srcId="{BBBF9549-B53C-4881-B598-49FA1918DB9F}" destId="{D9E4B7F8-C356-4BFE-9891-81380249FABD}" srcOrd="0" destOrd="0" presId="urn:microsoft.com/office/officeart/2005/8/layout/bProcess3"/>
    <dgm:cxn modelId="{E6C0A5C3-7BDD-49E6-9C9D-248D062B96B4}" type="presOf" srcId="{A2C7DB37-47EB-4CE4-A9B2-7A25DA859C09}" destId="{D4EDA44C-3E5F-4ADB-940F-A871D4EB71FB}" srcOrd="0" destOrd="0" presId="urn:microsoft.com/office/officeart/2005/8/layout/bProcess3"/>
    <dgm:cxn modelId="{1CA93C51-C1AF-41D4-B3D0-1F1268454BBA}" type="presOf" srcId="{AA99B963-3787-454F-A3AA-96CCDF867445}" destId="{21F22CDB-627A-4A5F-919C-2D5279BE560E}" srcOrd="0" destOrd="0" presId="urn:microsoft.com/office/officeart/2005/8/layout/bProcess3"/>
    <dgm:cxn modelId="{1E6E9985-A8D9-4F8E-86B5-BE4D29E39848}" type="presOf" srcId="{4CE889BB-5D7E-4829-9723-91B010224922}" destId="{9AE784D8-59F4-4A63-8697-0789CA21913E}" srcOrd="0" destOrd="0" presId="urn:microsoft.com/office/officeart/2005/8/layout/bProcess3"/>
    <dgm:cxn modelId="{95DC1312-BEF8-4857-9AEC-87575252ED2E}" srcId="{9D81D4C8-6649-44AE-9D7B-4E3CB2331B83}" destId="{2727CB2C-6C87-405A-8BA8-AC003C7BD47A}" srcOrd="5" destOrd="0" parTransId="{72D45414-F9BA-475D-8996-A70F2E701278}" sibTransId="{AA99B963-3787-454F-A3AA-96CCDF867445}"/>
    <dgm:cxn modelId="{B3D1C448-540D-4380-8594-5A7DC3801713}" type="presOf" srcId="{9E839F3A-F3D9-4D76-B68F-4F33ECA624C9}" destId="{D2177105-EF81-44B6-9E4B-242F6E43E5A8}" srcOrd="1" destOrd="0" presId="urn:microsoft.com/office/officeart/2005/8/layout/bProcess3"/>
    <dgm:cxn modelId="{505EE1EA-62E1-440F-AEAF-48E3AB3C15FF}" type="presOf" srcId="{AA99B963-3787-454F-A3AA-96CCDF867445}" destId="{D87A0FCC-59A3-4FDD-A901-6DC1D9F7702F}" srcOrd="1" destOrd="0" presId="urn:microsoft.com/office/officeart/2005/8/layout/bProcess3"/>
    <dgm:cxn modelId="{C013EAE7-38B9-4F99-BD25-7ADC7C599F86}" srcId="{9D81D4C8-6649-44AE-9D7B-4E3CB2331B83}" destId="{A20B85F5-BC81-4B42-838B-8E35AB6CA01F}" srcOrd="8" destOrd="0" parTransId="{3B530222-C3D3-4E49-BF75-122D1819484B}" sibTransId="{4CE889BB-5D7E-4829-9723-91B010224922}"/>
    <dgm:cxn modelId="{08ECE344-7BA0-4873-A4F1-939473EDF008}" type="presOf" srcId="{943463B2-96B5-4386-8371-652CD24B9DFE}" destId="{28CE58FC-B089-48F6-8798-42911F84F4E4}" srcOrd="0" destOrd="0" presId="urn:microsoft.com/office/officeart/2005/8/layout/bProcess3"/>
    <dgm:cxn modelId="{BE50C107-9B3C-468B-AB2E-AEF37984F442}" type="presOf" srcId="{80962DDD-3417-47F5-A940-03AD84AA04FE}" destId="{AF5CC2C3-32D4-4830-AD50-8D76100E40D9}" srcOrd="0" destOrd="0" presId="urn:microsoft.com/office/officeart/2005/8/layout/bProcess3"/>
    <dgm:cxn modelId="{A2865FD7-166F-4AAC-BA3C-D82A8CC8AF42}" srcId="{9D81D4C8-6649-44AE-9D7B-4E3CB2331B83}" destId="{4B1AA58C-E07E-4A70-9B58-43590754E49B}" srcOrd="3" destOrd="0" parTransId="{BB9E0E2B-1865-4655-888E-0702C873B819}" sibTransId="{FB38983E-B230-4B61-B9F1-7BA6F8D8A255}"/>
    <dgm:cxn modelId="{848B085E-16A9-4550-B609-DD19EA5DE109}" type="presOf" srcId="{BDD59DFE-21A0-49F0-B2C7-25B9E9496960}" destId="{60BBDB1E-E445-4333-8A9C-C517EBED6EC3}" srcOrd="0" destOrd="0" presId="urn:microsoft.com/office/officeart/2005/8/layout/bProcess3"/>
    <dgm:cxn modelId="{45E621FF-7DA3-4C3E-8D74-6639077B2027}" srcId="{9D81D4C8-6649-44AE-9D7B-4E3CB2331B83}" destId="{CE66632F-747D-4602-AE21-6E4819055596}" srcOrd="0" destOrd="0" parTransId="{16F77739-30B9-4F11-8027-62EF89B4F463}" sibTransId="{81C234DA-093D-4B4A-87E0-FC85F66E58CE}"/>
    <dgm:cxn modelId="{DDE8AFEB-1F8F-454B-AA1A-95A673906E8C}" type="presOf" srcId="{A20B85F5-BC81-4B42-838B-8E35AB6CA01F}" destId="{BCA65635-A41B-442D-B311-F727411B5B07}" srcOrd="0" destOrd="0" presId="urn:microsoft.com/office/officeart/2005/8/layout/bProcess3"/>
    <dgm:cxn modelId="{121B659E-0960-4C23-9849-6C2C9845062C}" type="presOf" srcId="{BBBF9549-B53C-4881-B598-49FA1918DB9F}" destId="{99018F5E-5364-4E56-B94F-1AB60BCBDB33}" srcOrd="1" destOrd="0" presId="urn:microsoft.com/office/officeart/2005/8/layout/bProcess3"/>
    <dgm:cxn modelId="{88017C38-4B4B-4B43-AC73-41387EFD4075}" type="presOf" srcId="{92764E96-895A-4C92-B76C-7A5302969673}" destId="{46DD84CB-C635-4E51-B36C-75D3BB4702B5}" srcOrd="0" destOrd="0" presId="urn:microsoft.com/office/officeart/2005/8/layout/bProcess3"/>
    <dgm:cxn modelId="{A6C959CA-29B8-440C-80F4-407290049B20}" type="presOf" srcId="{92764E96-895A-4C92-B76C-7A5302969673}" destId="{0B64BF36-C1B8-4ADD-9411-B9272FCFF6AC}" srcOrd="1" destOrd="0" presId="urn:microsoft.com/office/officeart/2005/8/layout/bProcess3"/>
    <dgm:cxn modelId="{57048BA0-DB7A-4E9F-A19D-9E5EAA89B631}" srcId="{9D81D4C8-6649-44AE-9D7B-4E3CB2331B83}" destId="{274C4B31-AD25-4922-A4E0-9DF94A576071}" srcOrd="12" destOrd="0" parTransId="{1239DA3F-4C40-488F-8AAF-AB4EE6618EB9}" sibTransId="{9AA66FBA-853C-498A-876C-358FD300263F}"/>
    <dgm:cxn modelId="{90653402-E55D-4E0A-8886-B7BBCF34F8C9}" type="presOf" srcId="{CF4069F2-1519-42B1-ACCF-813569BEEFBC}" destId="{8575D5F6-FDE8-4950-A30C-AAD067A93A6A}" srcOrd="1" destOrd="0" presId="urn:microsoft.com/office/officeart/2005/8/layout/bProcess3"/>
    <dgm:cxn modelId="{B130D0CC-9D38-43C7-952C-E4372F76E581}" type="presOf" srcId="{574257F7-EEDC-4373-8D37-4B1B557ECABB}" destId="{B056D130-3A70-4434-B1AE-733C99C373FD}" srcOrd="1" destOrd="0" presId="urn:microsoft.com/office/officeart/2005/8/layout/bProcess3"/>
    <dgm:cxn modelId="{909217F2-E803-403D-806B-341413326C53}" type="presOf" srcId="{856A63EC-6DDC-4E94-B208-9310C816EBFA}" destId="{9A8C452F-A52E-47D5-89CC-5FE170468BAF}" srcOrd="0" destOrd="0" presId="urn:microsoft.com/office/officeart/2005/8/layout/bProcess3"/>
    <dgm:cxn modelId="{25333F81-A057-433F-B46E-CCE37172D3BE}" type="presOf" srcId="{F0023441-1AF0-4F13-999B-76B04BBBA9FC}" destId="{308CF5BB-2CC9-4A89-8994-7E1482F23158}" srcOrd="0" destOrd="0" presId="urn:microsoft.com/office/officeart/2005/8/layout/bProcess3"/>
    <dgm:cxn modelId="{F4A3CD79-F241-4DD4-B1F4-17703D8B966B}" type="presOf" srcId="{BDE11CDB-8652-4B32-892C-FA44724C3F47}" destId="{59BDE1F0-5BAE-41A2-A731-9BA200BB9D45}" srcOrd="0" destOrd="0" presId="urn:microsoft.com/office/officeart/2005/8/layout/bProcess3"/>
    <dgm:cxn modelId="{E1C376C4-2FA3-41E6-AABA-2141799ED99B}" type="presOf" srcId="{CE66632F-747D-4602-AE21-6E4819055596}" destId="{0D3EB8BB-EC95-4A48-BD2D-52C4D1DAC605}" srcOrd="0" destOrd="0" presId="urn:microsoft.com/office/officeart/2005/8/layout/bProcess3"/>
    <dgm:cxn modelId="{0AE6462A-5DA3-4818-BBA4-4A98D7D41C17}" type="presOf" srcId="{9E839F3A-F3D9-4D76-B68F-4F33ECA624C9}" destId="{1C5F5CFE-AD69-43C3-B1A7-8FE731FBE05D}" srcOrd="0" destOrd="0" presId="urn:microsoft.com/office/officeart/2005/8/layout/bProcess3"/>
    <dgm:cxn modelId="{91091130-5E2C-46F4-A4FA-F52FCB91F700}" type="presOf" srcId="{81C234DA-093D-4B4A-87E0-FC85F66E58CE}" destId="{017D4C5D-C018-41AA-AA85-94CE290DF803}" srcOrd="0" destOrd="0" presId="urn:microsoft.com/office/officeart/2005/8/layout/bProcess3"/>
    <dgm:cxn modelId="{12D7EA31-C5E9-4604-830C-0EE45DA677DA}" srcId="{9D81D4C8-6649-44AE-9D7B-4E3CB2331B83}" destId="{856A63EC-6DDC-4E94-B208-9310C816EBFA}" srcOrd="2" destOrd="0" parTransId="{DFD5EF9A-7F14-4BE7-A824-71699B139BE1}" sibTransId="{FFD1F007-4F90-4FF4-A5E0-F1D9C011948C}"/>
    <dgm:cxn modelId="{085CEFD3-0433-4D3B-9E12-18298383186B}" srcId="{9D81D4C8-6649-44AE-9D7B-4E3CB2331B83}" destId="{F0023441-1AF0-4F13-999B-76B04BBBA9FC}" srcOrd="6" destOrd="0" parTransId="{BA07957E-C82C-4CD8-A61A-020D88EDF66C}" sibTransId="{D7656D76-4E9B-4902-9077-4BDBCFF19788}"/>
    <dgm:cxn modelId="{006BE2CF-49E9-4AE2-90C5-CDEA624077F5}" srcId="{9D81D4C8-6649-44AE-9D7B-4E3CB2331B83}" destId="{80962DDD-3417-47F5-A940-03AD84AA04FE}" srcOrd="7" destOrd="0" parTransId="{6EB4387B-23BE-4A4F-AE49-9BFC15984D73}" sibTransId="{BBBF9549-B53C-4881-B598-49FA1918DB9F}"/>
    <dgm:cxn modelId="{9AD37F66-1E16-4695-80C2-7E275E4B4221}" type="presOf" srcId="{4B1AA58C-E07E-4A70-9B58-43590754E49B}" destId="{F1B5725A-5AB1-41A3-BE15-F16DDE122A05}" srcOrd="0" destOrd="0" presId="urn:microsoft.com/office/officeart/2005/8/layout/bProcess3"/>
    <dgm:cxn modelId="{A95818A5-EB39-4C9C-93CE-BDDD98921F88}" srcId="{9D81D4C8-6649-44AE-9D7B-4E3CB2331B83}" destId="{190F02D0-4834-4512-B5D7-2DA9469B47D5}" srcOrd="1" destOrd="0" parTransId="{3031ABD7-3C0C-4F1E-8A76-9445F6A2FFE6}" sibTransId="{CF4069F2-1519-42B1-ACCF-813569BEEFBC}"/>
    <dgm:cxn modelId="{C7D570E8-9573-4580-A4ED-2AD71BCF505D}" type="presOf" srcId="{CF4069F2-1519-42B1-ACCF-813569BEEFBC}" destId="{93E1EC96-54F6-4961-AC5A-9E2D1D2817A7}" srcOrd="0" destOrd="0" presId="urn:microsoft.com/office/officeart/2005/8/layout/bProcess3"/>
    <dgm:cxn modelId="{1CEDD4E3-5611-457A-924D-169B2C6CAAFB}" type="presParOf" srcId="{B723B157-74E1-4211-BA0C-3DA641E69E13}" destId="{0D3EB8BB-EC95-4A48-BD2D-52C4D1DAC605}" srcOrd="0" destOrd="0" presId="urn:microsoft.com/office/officeart/2005/8/layout/bProcess3"/>
    <dgm:cxn modelId="{1CADF7A6-597A-4600-A0D2-A97363458D96}" type="presParOf" srcId="{B723B157-74E1-4211-BA0C-3DA641E69E13}" destId="{017D4C5D-C018-41AA-AA85-94CE290DF803}" srcOrd="1" destOrd="0" presId="urn:microsoft.com/office/officeart/2005/8/layout/bProcess3"/>
    <dgm:cxn modelId="{360B1935-202A-4832-905B-1770865774F5}" type="presParOf" srcId="{017D4C5D-C018-41AA-AA85-94CE290DF803}" destId="{B22E3010-DE64-4380-924A-FB12E5BBEB18}" srcOrd="0" destOrd="0" presId="urn:microsoft.com/office/officeart/2005/8/layout/bProcess3"/>
    <dgm:cxn modelId="{EC3DD591-1179-4519-8B45-AF3216CFC66F}" type="presParOf" srcId="{B723B157-74E1-4211-BA0C-3DA641E69E13}" destId="{187EA94A-50E2-473E-9FF7-5F90B7B5209D}" srcOrd="2" destOrd="0" presId="urn:microsoft.com/office/officeart/2005/8/layout/bProcess3"/>
    <dgm:cxn modelId="{9C908F2D-AA9C-4E9D-898C-D9DBC1712970}" type="presParOf" srcId="{B723B157-74E1-4211-BA0C-3DA641E69E13}" destId="{93E1EC96-54F6-4961-AC5A-9E2D1D2817A7}" srcOrd="3" destOrd="0" presId="urn:microsoft.com/office/officeart/2005/8/layout/bProcess3"/>
    <dgm:cxn modelId="{40692772-17BE-4F88-8A96-93AE3A433EF2}" type="presParOf" srcId="{93E1EC96-54F6-4961-AC5A-9E2D1D2817A7}" destId="{8575D5F6-FDE8-4950-A30C-AAD067A93A6A}" srcOrd="0" destOrd="0" presId="urn:microsoft.com/office/officeart/2005/8/layout/bProcess3"/>
    <dgm:cxn modelId="{D2FB73F3-86B3-4D1C-A0F8-1766641ABD9C}" type="presParOf" srcId="{B723B157-74E1-4211-BA0C-3DA641E69E13}" destId="{9A8C452F-A52E-47D5-89CC-5FE170468BAF}" srcOrd="4" destOrd="0" presId="urn:microsoft.com/office/officeart/2005/8/layout/bProcess3"/>
    <dgm:cxn modelId="{20C3921F-1806-4742-8BE3-1BAA19A43112}" type="presParOf" srcId="{B723B157-74E1-4211-BA0C-3DA641E69E13}" destId="{40CD2E23-3716-4AD5-AAB3-B5EAF424D2B7}" srcOrd="5" destOrd="0" presId="urn:microsoft.com/office/officeart/2005/8/layout/bProcess3"/>
    <dgm:cxn modelId="{43D40A90-2F05-4A76-8B23-47CF73DC8C99}" type="presParOf" srcId="{40CD2E23-3716-4AD5-AAB3-B5EAF424D2B7}" destId="{08C8DE30-833E-4F83-8776-D387B2D7E74A}" srcOrd="0" destOrd="0" presId="urn:microsoft.com/office/officeart/2005/8/layout/bProcess3"/>
    <dgm:cxn modelId="{9FC2CCBB-58F3-4531-AF0C-E1AA273510AD}" type="presParOf" srcId="{B723B157-74E1-4211-BA0C-3DA641E69E13}" destId="{F1B5725A-5AB1-41A3-BE15-F16DDE122A05}" srcOrd="6" destOrd="0" presId="urn:microsoft.com/office/officeart/2005/8/layout/bProcess3"/>
    <dgm:cxn modelId="{7DFAB1BA-E97E-431B-A75C-E36AF39B32FB}" type="presParOf" srcId="{B723B157-74E1-4211-BA0C-3DA641E69E13}" destId="{E5B65E08-8F97-418B-BBBD-1BE14E3C39B8}" srcOrd="7" destOrd="0" presId="urn:microsoft.com/office/officeart/2005/8/layout/bProcess3"/>
    <dgm:cxn modelId="{782A112E-2A50-4DCE-983B-DD61B77ED073}" type="presParOf" srcId="{E5B65E08-8F97-418B-BBBD-1BE14E3C39B8}" destId="{960A7C21-D76B-4E7B-9241-2D7151A731A9}" srcOrd="0" destOrd="0" presId="urn:microsoft.com/office/officeart/2005/8/layout/bProcess3"/>
    <dgm:cxn modelId="{A4C2FBED-1F45-41A5-9846-5F14FBB0FDDA}" type="presParOf" srcId="{B723B157-74E1-4211-BA0C-3DA641E69E13}" destId="{31BBC6B6-9472-49D7-88F3-816FCE278D62}" srcOrd="8" destOrd="0" presId="urn:microsoft.com/office/officeart/2005/8/layout/bProcess3"/>
    <dgm:cxn modelId="{FC05A6A2-9D11-4F21-A7C4-6CB511EDDB35}" type="presParOf" srcId="{B723B157-74E1-4211-BA0C-3DA641E69E13}" destId="{1C5F5CFE-AD69-43C3-B1A7-8FE731FBE05D}" srcOrd="9" destOrd="0" presId="urn:microsoft.com/office/officeart/2005/8/layout/bProcess3"/>
    <dgm:cxn modelId="{234D6F5C-1434-44C4-84E3-39E4EAD619AC}" type="presParOf" srcId="{1C5F5CFE-AD69-43C3-B1A7-8FE731FBE05D}" destId="{D2177105-EF81-44B6-9E4B-242F6E43E5A8}" srcOrd="0" destOrd="0" presId="urn:microsoft.com/office/officeart/2005/8/layout/bProcess3"/>
    <dgm:cxn modelId="{B6AA6046-AAF5-4E0E-ADDA-A52F639842D9}" type="presParOf" srcId="{B723B157-74E1-4211-BA0C-3DA641E69E13}" destId="{12CE49E4-BA24-4B01-BEBB-1653CF84733D}" srcOrd="10" destOrd="0" presId="urn:microsoft.com/office/officeart/2005/8/layout/bProcess3"/>
    <dgm:cxn modelId="{BD1CC715-8657-407C-BCE3-3F5CB0E2E5FF}" type="presParOf" srcId="{B723B157-74E1-4211-BA0C-3DA641E69E13}" destId="{21F22CDB-627A-4A5F-919C-2D5279BE560E}" srcOrd="11" destOrd="0" presId="urn:microsoft.com/office/officeart/2005/8/layout/bProcess3"/>
    <dgm:cxn modelId="{CFB1557B-14E3-400F-892D-E903F4F51DCD}" type="presParOf" srcId="{21F22CDB-627A-4A5F-919C-2D5279BE560E}" destId="{D87A0FCC-59A3-4FDD-A901-6DC1D9F7702F}" srcOrd="0" destOrd="0" presId="urn:microsoft.com/office/officeart/2005/8/layout/bProcess3"/>
    <dgm:cxn modelId="{41AF9D1E-229B-48CF-95B5-B13EE5742FB6}" type="presParOf" srcId="{B723B157-74E1-4211-BA0C-3DA641E69E13}" destId="{308CF5BB-2CC9-4A89-8994-7E1482F23158}" srcOrd="12" destOrd="0" presId="urn:microsoft.com/office/officeart/2005/8/layout/bProcess3"/>
    <dgm:cxn modelId="{E67FE397-5C04-4C47-AE89-6D33F665D342}" type="presParOf" srcId="{B723B157-74E1-4211-BA0C-3DA641E69E13}" destId="{353C8922-B81C-47C9-A512-FDBB4B078C94}" srcOrd="13" destOrd="0" presId="urn:microsoft.com/office/officeart/2005/8/layout/bProcess3"/>
    <dgm:cxn modelId="{01E62C28-DE02-40EE-8884-72BD0D809838}" type="presParOf" srcId="{353C8922-B81C-47C9-A512-FDBB4B078C94}" destId="{4661E7FF-C245-40F7-A1E1-F8E35A3A31A5}" srcOrd="0" destOrd="0" presId="urn:microsoft.com/office/officeart/2005/8/layout/bProcess3"/>
    <dgm:cxn modelId="{7644603E-0A23-4DB2-8584-192FD596202E}" type="presParOf" srcId="{B723B157-74E1-4211-BA0C-3DA641E69E13}" destId="{AF5CC2C3-32D4-4830-AD50-8D76100E40D9}" srcOrd="14" destOrd="0" presId="urn:microsoft.com/office/officeart/2005/8/layout/bProcess3"/>
    <dgm:cxn modelId="{BB765197-10B9-448F-8540-9C95D945C746}" type="presParOf" srcId="{B723B157-74E1-4211-BA0C-3DA641E69E13}" destId="{D9E4B7F8-C356-4BFE-9891-81380249FABD}" srcOrd="15" destOrd="0" presId="urn:microsoft.com/office/officeart/2005/8/layout/bProcess3"/>
    <dgm:cxn modelId="{7D387B17-4BE5-4FCE-BD4B-E686B6673C78}" type="presParOf" srcId="{D9E4B7F8-C356-4BFE-9891-81380249FABD}" destId="{99018F5E-5364-4E56-B94F-1AB60BCBDB33}" srcOrd="0" destOrd="0" presId="urn:microsoft.com/office/officeart/2005/8/layout/bProcess3"/>
    <dgm:cxn modelId="{6A6C06F7-8A31-41BC-8A32-E7EC9644C0F2}" type="presParOf" srcId="{B723B157-74E1-4211-BA0C-3DA641E69E13}" destId="{BCA65635-A41B-442D-B311-F727411B5B07}" srcOrd="16" destOrd="0" presId="urn:microsoft.com/office/officeart/2005/8/layout/bProcess3"/>
    <dgm:cxn modelId="{1A51268A-BB41-4FE2-9A5A-DCE9D15962E5}" type="presParOf" srcId="{B723B157-74E1-4211-BA0C-3DA641E69E13}" destId="{9AE784D8-59F4-4A63-8697-0789CA21913E}" srcOrd="17" destOrd="0" presId="urn:microsoft.com/office/officeart/2005/8/layout/bProcess3"/>
    <dgm:cxn modelId="{C02522E9-61AF-4EDE-B385-659ED1C6DBE3}" type="presParOf" srcId="{9AE784D8-59F4-4A63-8697-0789CA21913E}" destId="{9A62C7CD-8719-4ACC-98AE-6F487F60BBDC}" srcOrd="0" destOrd="0" presId="urn:microsoft.com/office/officeart/2005/8/layout/bProcess3"/>
    <dgm:cxn modelId="{E9AB954D-2973-4D60-A318-6B2F2103429C}" type="presParOf" srcId="{B723B157-74E1-4211-BA0C-3DA641E69E13}" destId="{59BDE1F0-5BAE-41A2-A731-9BA200BB9D45}" srcOrd="18" destOrd="0" presId="urn:microsoft.com/office/officeart/2005/8/layout/bProcess3"/>
    <dgm:cxn modelId="{177BD2C0-5465-4631-987A-2B08BCE4B9E7}" type="presParOf" srcId="{B723B157-74E1-4211-BA0C-3DA641E69E13}" destId="{E7D2056E-4E23-4B14-8D4B-CED113900A8A}" srcOrd="19" destOrd="0" presId="urn:microsoft.com/office/officeart/2005/8/layout/bProcess3"/>
    <dgm:cxn modelId="{F3BAB56C-8C6A-4737-858C-1C6327AFCA23}" type="presParOf" srcId="{E7D2056E-4E23-4B14-8D4B-CED113900A8A}" destId="{B056D130-3A70-4434-B1AE-733C99C373FD}" srcOrd="0" destOrd="0" presId="urn:microsoft.com/office/officeart/2005/8/layout/bProcess3"/>
    <dgm:cxn modelId="{7BFD43AA-0FB9-4362-A30C-033365919196}" type="presParOf" srcId="{B723B157-74E1-4211-BA0C-3DA641E69E13}" destId="{D4EDA44C-3E5F-4ADB-940F-A871D4EB71FB}" srcOrd="20" destOrd="0" presId="urn:microsoft.com/office/officeart/2005/8/layout/bProcess3"/>
    <dgm:cxn modelId="{F4211781-1E74-40C3-A666-89260C8CAD48}" type="presParOf" srcId="{B723B157-74E1-4211-BA0C-3DA641E69E13}" destId="{60BBDB1E-E445-4333-8A9C-C517EBED6EC3}" srcOrd="21" destOrd="0" presId="urn:microsoft.com/office/officeart/2005/8/layout/bProcess3"/>
    <dgm:cxn modelId="{1943F726-2275-4413-AB46-DEDA81B5668B}" type="presParOf" srcId="{60BBDB1E-E445-4333-8A9C-C517EBED6EC3}" destId="{6245DFD3-1991-40D6-A4CF-10407A4295F1}" srcOrd="0" destOrd="0" presId="urn:microsoft.com/office/officeart/2005/8/layout/bProcess3"/>
    <dgm:cxn modelId="{AE2B0300-4227-4962-A696-9A36013DAB55}" type="presParOf" srcId="{B723B157-74E1-4211-BA0C-3DA641E69E13}" destId="{28CE58FC-B089-48F6-8798-42911F84F4E4}" srcOrd="22" destOrd="0" presId="urn:microsoft.com/office/officeart/2005/8/layout/bProcess3"/>
    <dgm:cxn modelId="{2651089A-AFAA-45A2-8DEE-6A58F8D7CAF5}" type="presParOf" srcId="{B723B157-74E1-4211-BA0C-3DA641E69E13}" destId="{46DD84CB-C635-4E51-B36C-75D3BB4702B5}" srcOrd="23" destOrd="0" presId="urn:microsoft.com/office/officeart/2005/8/layout/bProcess3"/>
    <dgm:cxn modelId="{3960CB0E-3CE5-4F7B-BE67-620D24370CCB}" type="presParOf" srcId="{46DD84CB-C635-4E51-B36C-75D3BB4702B5}" destId="{0B64BF36-C1B8-4ADD-9411-B9272FCFF6AC}" srcOrd="0" destOrd="0" presId="urn:microsoft.com/office/officeart/2005/8/layout/bProcess3"/>
    <dgm:cxn modelId="{726C0D98-F5D6-4AC5-91DB-7ED40178B9E0}" type="presParOf" srcId="{B723B157-74E1-4211-BA0C-3DA641E69E13}" destId="{BDA09DF9-390B-4D9E-9BF7-1F2491744B6A}" srcOrd="2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029599-9A1C-4D3C-8321-4C82858811F4}"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pt-BR"/>
        </a:p>
      </dgm:t>
    </dgm:pt>
    <dgm:pt modelId="{740443B7-C2B8-4AD4-AD7D-29CFA699C1D6}">
      <dgm:prSet custT="1"/>
      <dgm:spPr/>
      <dgm:t>
        <a:bodyPr/>
        <a:lstStyle/>
        <a:p>
          <a:r>
            <a:rPr lang="pt-BR" sz="1000" dirty="0" smtClean="0">
              <a:latin typeface="Simplon BP Light" pitchFamily="2" charset="0"/>
            </a:rPr>
            <a:t>PREVENÇÃO NA VENDA</a:t>
          </a:r>
          <a:endParaRPr lang="pt-BR" sz="1000" dirty="0">
            <a:latin typeface="Simplon BP Light" pitchFamily="2" charset="0"/>
          </a:endParaRPr>
        </a:p>
      </dgm:t>
    </dgm:pt>
    <dgm:pt modelId="{3F224FFA-EA64-4D5C-B7AF-795926DEE04D}" type="parTrans" cxnId="{B1445397-3B44-4706-9A91-54C4EAA18BA3}">
      <dgm:prSet/>
      <dgm:spPr/>
      <dgm:t>
        <a:bodyPr/>
        <a:lstStyle/>
        <a:p>
          <a:endParaRPr lang="pt-BR" sz="2400"/>
        </a:p>
      </dgm:t>
    </dgm:pt>
    <dgm:pt modelId="{7B6D89A9-D308-4E73-A727-71DE830EA746}" type="sibTrans" cxnId="{B1445397-3B44-4706-9A91-54C4EAA18BA3}">
      <dgm:prSet/>
      <dgm:spPr/>
      <dgm:t>
        <a:bodyPr/>
        <a:lstStyle/>
        <a:p>
          <a:endParaRPr lang="pt-BR" sz="2400"/>
        </a:p>
      </dgm:t>
    </dgm:pt>
    <dgm:pt modelId="{9CDA2A5F-E63F-48B4-9B53-F7BB0F1452E9}">
      <dgm:prSet custT="1"/>
      <dgm:spPr/>
      <dgm:t>
        <a:bodyPr/>
        <a:lstStyle/>
        <a:p>
          <a:r>
            <a:rPr lang="pt-BR" sz="1000" dirty="0" smtClean="0">
              <a:latin typeface="Simplon BP Light" pitchFamily="2" charset="0"/>
            </a:rPr>
            <a:t>BLOQUEIO DE FRAUDE DETECÇÃO</a:t>
          </a:r>
          <a:endParaRPr lang="pt-BR" sz="1000" dirty="0">
            <a:latin typeface="Simplon BP Light" pitchFamily="2" charset="0"/>
          </a:endParaRPr>
        </a:p>
      </dgm:t>
    </dgm:pt>
    <dgm:pt modelId="{7D1DFE39-1340-451C-8C3B-183D60FA26FF}" type="parTrans" cxnId="{7A38E066-602F-4132-9ADE-75031A7B016D}">
      <dgm:prSet/>
      <dgm:spPr/>
      <dgm:t>
        <a:bodyPr/>
        <a:lstStyle/>
        <a:p>
          <a:endParaRPr lang="pt-BR" sz="2400"/>
        </a:p>
      </dgm:t>
    </dgm:pt>
    <dgm:pt modelId="{9775CCCA-9020-43A8-B78D-D5A5C4FF1E84}" type="sibTrans" cxnId="{7A38E066-602F-4132-9ADE-75031A7B016D}">
      <dgm:prSet/>
      <dgm:spPr/>
      <dgm:t>
        <a:bodyPr/>
        <a:lstStyle/>
        <a:p>
          <a:endParaRPr lang="pt-BR" sz="2400"/>
        </a:p>
      </dgm:t>
    </dgm:pt>
    <dgm:pt modelId="{D98F4959-8898-4BC5-A7BF-778BA44A7ABC}">
      <dgm:prSet custT="1"/>
      <dgm:spPr/>
      <dgm:t>
        <a:bodyPr/>
        <a:lstStyle/>
        <a:p>
          <a:r>
            <a:rPr lang="pt-BR" sz="1000" dirty="0" smtClean="0">
              <a:latin typeface="Simplon BP Light" pitchFamily="2" charset="0"/>
            </a:rPr>
            <a:t>BLOQUEIO FRAUDE TRÁFEGO</a:t>
          </a:r>
          <a:endParaRPr lang="pt-BR" sz="1000" dirty="0">
            <a:latin typeface="Simplon BP Light" pitchFamily="2" charset="0"/>
          </a:endParaRPr>
        </a:p>
      </dgm:t>
    </dgm:pt>
    <dgm:pt modelId="{6A342E53-F76A-48A4-8563-7555D0581D24}" type="parTrans" cxnId="{A6A34AFE-A3BB-4207-B94A-2B937EF633C4}">
      <dgm:prSet/>
      <dgm:spPr/>
      <dgm:t>
        <a:bodyPr/>
        <a:lstStyle/>
        <a:p>
          <a:endParaRPr lang="pt-BR" sz="2400"/>
        </a:p>
      </dgm:t>
    </dgm:pt>
    <dgm:pt modelId="{D70B7D4D-FDC0-465B-A607-C1563D72CA4E}" type="sibTrans" cxnId="{A6A34AFE-A3BB-4207-B94A-2B937EF633C4}">
      <dgm:prSet/>
      <dgm:spPr/>
      <dgm:t>
        <a:bodyPr/>
        <a:lstStyle/>
        <a:p>
          <a:endParaRPr lang="pt-BR" sz="2400"/>
        </a:p>
      </dgm:t>
    </dgm:pt>
    <dgm:pt modelId="{892B16EA-8FE3-4D8F-93CE-2DB2C66AE844}">
      <dgm:prSet custT="1"/>
      <dgm:spPr/>
      <dgm:t>
        <a:bodyPr/>
        <a:lstStyle/>
        <a:p>
          <a:r>
            <a:rPr lang="pt-BR" sz="1000" dirty="0" smtClean="0">
              <a:latin typeface="Simplon BP Light" pitchFamily="2" charset="0"/>
            </a:rPr>
            <a:t>ANALITICO AVANÇADO</a:t>
          </a:r>
          <a:endParaRPr lang="pt-BR" sz="1000" dirty="0">
            <a:latin typeface="Simplon BP Light" pitchFamily="2" charset="0"/>
          </a:endParaRPr>
        </a:p>
      </dgm:t>
    </dgm:pt>
    <dgm:pt modelId="{9B96BADE-FF79-4DA4-9CE7-D9D017232672}" type="parTrans" cxnId="{AF4FB4EF-53DC-433D-9D32-F3B7BC3483BB}">
      <dgm:prSet/>
      <dgm:spPr/>
      <dgm:t>
        <a:bodyPr/>
        <a:lstStyle/>
        <a:p>
          <a:endParaRPr lang="pt-BR" sz="2400"/>
        </a:p>
      </dgm:t>
    </dgm:pt>
    <dgm:pt modelId="{39684236-2682-4BD3-BBE5-08F5E374A65B}" type="sibTrans" cxnId="{AF4FB4EF-53DC-433D-9D32-F3B7BC3483BB}">
      <dgm:prSet/>
      <dgm:spPr/>
      <dgm:t>
        <a:bodyPr/>
        <a:lstStyle/>
        <a:p>
          <a:endParaRPr lang="pt-BR" sz="2400"/>
        </a:p>
      </dgm:t>
    </dgm:pt>
    <dgm:pt modelId="{500154B0-7C04-4646-AC08-08A11AF92456}">
      <dgm:prSet custT="1"/>
      <dgm:spPr/>
      <dgm:t>
        <a:bodyPr/>
        <a:lstStyle/>
        <a:p>
          <a:r>
            <a:rPr lang="pt-BR" sz="1000" dirty="0" smtClean="0">
              <a:latin typeface="Simplon BP Light" pitchFamily="2" charset="0"/>
            </a:rPr>
            <a:t>TELAS GANHO DE PRODUTIVIDADE NAS PAS</a:t>
          </a:r>
          <a:endParaRPr lang="pt-BR" sz="1000" dirty="0">
            <a:latin typeface="Simplon BP Light" pitchFamily="2" charset="0"/>
          </a:endParaRPr>
        </a:p>
      </dgm:t>
    </dgm:pt>
    <dgm:pt modelId="{912ECA1A-AF44-48D2-B1B0-37CB4C373B50}" type="parTrans" cxnId="{8F99D559-BB05-424B-9E1F-11CA19D268DF}">
      <dgm:prSet/>
      <dgm:spPr/>
      <dgm:t>
        <a:bodyPr/>
        <a:lstStyle/>
        <a:p>
          <a:endParaRPr lang="pt-BR" sz="2400"/>
        </a:p>
      </dgm:t>
    </dgm:pt>
    <dgm:pt modelId="{7DD006FB-AB45-4C7A-BDE2-CCB652E85F5D}" type="sibTrans" cxnId="{8F99D559-BB05-424B-9E1F-11CA19D268DF}">
      <dgm:prSet/>
      <dgm:spPr/>
      <dgm:t>
        <a:bodyPr/>
        <a:lstStyle/>
        <a:p>
          <a:endParaRPr lang="pt-BR" sz="2400"/>
        </a:p>
      </dgm:t>
    </dgm:pt>
    <dgm:pt modelId="{4C49771A-72D0-4D38-B6CB-7BDB9D73BEF3}" type="pres">
      <dgm:prSet presAssocID="{77029599-9A1C-4D3C-8321-4C82858811F4}" presName="Name0" presStyleCnt="0">
        <dgm:presLayoutVars>
          <dgm:dir/>
          <dgm:resizeHandles val="exact"/>
        </dgm:presLayoutVars>
      </dgm:prSet>
      <dgm:spPr/>
      <dgm:t>
        <a:bodyPr/>
        <a:lstStyle/>
        <a:p>
          <a:endParaRPr lang="pt-BR"/>
        </a:p>
      </dgm:t>
    </dgm:pt>
    <dgm:pt modelId="{B9826B9E-7AAE-4BBA-AE1A-FB6C75B577B2}" type="pres">
      <dgm:prSet presAssocID="{740443B7-C2B8-4AD4-AD7D-29CFA699C1D6}" presName="Name5" presStyleLbl="vennNode1" presStyleIdx="0" presStyleCnt="5">
        <dgm:presLayoutVars>
          <dgm:bulletEnabled val="1"/>
        </dgm:presLayoutVars>
      </dgm:prSet>
      <dgm:spPr/>
      <dgm:t>
        <a:bodyPr/>
        <a:lstStyle/>
        <a:p>
          <a:endParaRPr lang="pt-BR"/>
        </a:p>
      </dgm:t>
    </dgm:pt>
    <dgm:pt modelId="{6F9F3B99-C677-47E9-8354-BC7B3D8EFB3F}" type="pres">
      <dgm:prSet presAssocID="{7B6D89A9-D308-4E73-A727-71DE830EA746}" presName="space" presStyleCnt="0"/>
      <dgm:spPr/>
    </dgm:pt>
    <dgm:pt modelId="{5BDF2128-F7E9-4F33-9646-A3BCBEFD25DE}" type="pres">
      <dgm:prSet presAssocID="{9CDA2A5F-E63F-48B4-9B53-F7BB0F1452E9}" presName="Name5" presStyleLbl="vennNode1" presStyleIdx="1" presStyleCnt="5">
        <dgm:presLayoutVars>
          <dgm:bulletEnabled val="1"/>
        </dgm:presLayoutVars>
      </dgm:prSet>
      <dgm:spPr/>
      <dgm:t>
        <a:bodyPr/>
        <a:lstStyle/>
        <a:p>
          <a:endParaRPr lang="pt-BR"/>
        </a:p>
      </dgm:t>
    </dgm:pt>
    <dgm:pt modelId="{433549EB-7E30-4E05-AC4A-C114C5A915D3}" type="pres">
      <dgm:prSet presAssocID="{9775CCCA-9020-43A8-B78D-D5A5C4FF1E84}" presName="space" presStyleCnt="0"/>
      <dgm:spPr/>
    </dgm:pt>
    <dgm:pt modelId="{04B79B51-1679-45B9-B2A3-37AA4249EC9C}" type="pres">
      <dgm:prSet presAssocID="{D98F4959-8898-4BC5-A7BF-778BA44A7ABC}" presName="Name5" presStyleLbl="vennNode1" presStyleIdx="2" presStyleCnt="5">
        <dgm:presLayoutVars>
          <dgm:bulletEnabled val="1"/>
        </dgm:presLayoutVars>
      </dgm:prSet>
      <dgm:spPr/>
      <dgm:t>
        <a:bodyPr/>
        <a:lstStyle/>
        <a:p>
          <a:endParaRPr lang="pt-BR"/>
        </a:p>
      </dgm:t>
    </dgm:pt>
    <dgm:pt modelId="{F4AFA286-AA67-4201-9C0E-72EEC5083C58}" type="pres">
      <dgm:prSet presAssocID="{D70B7D4D-FDC0-465B-A607-C1563D72CA4E}" presName="space" presStyleCnt="0"/>
      <dgm:spPr/>
    </dgm:pt>
    <dgm:pt modelId="{A85A1422-35EC-4FA2-A0A2-3DE774997F2F}" type="pres">
      <dgm:prSet presAssocID="{892B16EA-8FE3-4D8F-93CE-2DB2C66AE844}" presName="Name5" presStyleLbl="vennNode1" presStyleIdx="3" presStyleCnt="5">
        <dgm:presLayoutVars>
          <dgm:bulletEnabled val="1"/>
        </dgm:presLayoutVars>
      </dgm:prSet>
      <dgm:spPr/>
      <dgm:t>
        <a:bodyPr/>
        <a:lstStyle/>
        <a:p>
          <a:endParaRPr lang="pt-BR"/>
        </a:p>
      </dgm:t>
    </dgm:pt>
    <dgm:pt modelId="{6DF94948-D775-4682-A5B3-209422B03A8C}" type="pres">
      <dgm:prSet presAssocID="{39684236-2682-4BD3-BBE5-08F5E374A65B}" presName="space" presStyleCnt="0"/>
      <dgm:spPr/>
    </dgm:pt>
    <dgm:pt modelId="{4E334931-2DFC-4D45-ADE8-4158564EF12B}" type="pres">
      <dgm:prSet presAssocID="{500154B0-7C04-4646-AC08-08A11AF92456}" presName="Name5" presStyleLbl="vennNode1" presStyleIdx="4" presStyleCnt="5">
        <dgm:presLayoutVars>
          <dgm:bulletEnabled val="1"/>
        </dgm:presLayoutVars>
      </dgm:prSet>
      <dgm:spPr/>
      <dgm:t>
        <a:bodyPr/>
        <a:lstStyle/>
        <a:p>
          <a:endParaRPr lang="pt-BR"/>
        </a:p>
      </dgm:t>
    </dgm:pt>
  </dgm:ptLst>
  <dgm:cxnLst>
    <dgm:cxn modelId="{B1445397-3B44-4706-9A91-54C4EAA18BA3}" srcId="{77029599-9A1C-4D3C-8321-4C82858811F4}" destId="{740443B7-C2B8-4AD4-AD7D-29CFA699C1D6}" srcOrd="0" destOrd="0" parTransId="{3F224FFA-EA64-4D5C-B7AF-795926DEE04D}" sibTransId="{7B6D89A9-D308-4E73-A727-71DE830EA746}"/>
    <dgm:cxn modelId="{16ADF035-047A-4C24-A3AB-EC2FAECDDC05}" type="presOf" srcId="{500154B0-7C04-4646-AC08-08A11AF92456}" destId="{4E334931-2DFC-4D45-ADE8-4158564EF12B}" srcOrd="0" destOrd="0" presId="urn:microsoft.com/office/officeart/2005/8/layout/venn3"/>
    <dgm:cxn modelId="{2FC7E7BD-DDE3-4A0C-87E1-038173D43E16}" type="presOf" srcId="{D98F4959-8898-4BC5-A7BF-778BA44A7ABC}" destId="{04B79B51-1679-45B9-B2A3-37AA4249EC9C}" srcOrd="0" destOrd="0" presId="urn:microsoft.com/office/officeart/2005/8/layout/venn3"/>
    <dgm:cxn modelId="{7A38E066-602F-4132-9ADE-75031A7B016D}" srcId="{77029599-9A1C-4D3C-8321-4C82858811F4}" destId="{9CDA2A5F-E63F-48B4-9B53-F7BB0F1452E9}" srcOrd="1" destOrd="0" parTransId="{7D1DFE39-1340-451C-8C3B-183D60FA26FF}" sibTransId="{9775CCCA-9020-43A8-B78D-D5A5C4FF1E84}"/>
    <dgm:cxn modelId="{70C14671-D2B2-4E11-83D0-8D554AE6EA47}" type="presOf" srcId="{740443B7-C2B8-4AD4-AD7D-29CFA699C1D6}" destId="{B9826B9E-7AAE-4BBA-AE1A-FB6C75B577B2}" srcOrd="0" destOrd="0" presId="urn:microsoft.com/office/officeart/2005/8/layout/venn3"/>
    <dgm:cxn modelId="{86C04BB7-81B0-425C-8B00-E36D74305D94}" type="presOf" srcId="{9CDA2A5F-E63F-48B4-9B53-F7BB0F1452E9}" destId="{5BDF2128-F7E9-4F33-9646-A3BCBEFD25DE}" srcOrd="0" destOrd="0" presId="urn:microsoft.com/office/officeart/2005/8/layout/venn3"/>
    <dgm:cxn modelId="{A6A34AFE-A3BB-4207-B94A-2B937EF633C4}" srcId="{77029599-9A1C-4D3C-8321-4C82858811F4}" destId="{D98F4959-8898-4BC5-A7BF-778BA44A7ABC}" srcOrd="2" destOrd="0" parTransId="{6A342E53-F76A-48A4-8563-7555D0581D24}" sibTransId="{D70B7D4D-FDC0-465B-A607-C1563D72CA4E}"/>
    <dgm:cxn modelId="{890B9BE9-0067-49A5-A65F-C68DD8F4E4A9}" type="presOf" srcId="{892B16EA-8FE3-4D8F-93CE-2DB2C66AE844}" destId="{A85A1422-35EC-4FA2-A0A2-3DE774997F2F}" srcOrd="0" destOrd="0" presId="urn:microsoft.com/office/officeart/2005/8/layout/venn3"/>
    <dgm:cxn modelId="{8F99D559-BB05-424B-9E1F-11CA19D268DF}" srcId="{77029599-9A1C-4D3C-8321-4C82858811F4}" destId="{500154B0-7C04-4646-AC08-08A11AF92456}" srcOrd="4" destOrd="0" parTransId="{912ECA1A-AF44-48D2-B1B0-37CB4C373B50}" sibTransId="{7DD006FB-AB45-4C7A-BDE2-CCB652E85F5D}"/>
    <dgm:cxn modelId="{E94BBF09-410A-4822-8551-EF167C7D122A}" type="presOf" srcId="{77029599-9A1C-4D3C-8321-4C82858811F4}" destId="{4C49771A-72D0-4D38-B6CB-7BDB9D73BEF3}" srcOrd="0" destOrd="0" presId="urn:microsoft.com/office/officeart/2005/8/layout/venn3"/>
    <dgm:cxn modelId="{AF4FB4EF-53DC-433D-9D32-F3B7BC3483BB}" srcId="{77029599-9A1C-4D3C-8321-4C82858811F4}" destId="{892B16EA-8FE3-4D8F-93CE-2DB2C66AE844}" srcOrd="3" destOrd="0" parTransId="{9B96BADE-FF79-4DA4-9CE7-D9D017232672}" sibTransId="{39684236-2682-4BD3-BBE5-08F5E374A65B}"/>
    <dgm:cxn modelId="{6E0AAA69-4DDB-4B87-ABD5-980CA60FA21A}" type="presParOf" srcId="{4C49771A-72D0-4D38-B6CB-7BDB9D73BEF3}" destId="{B9826B9E-7AAE-4BBA-AE1A-FB6C75B577B2}" srcOrd="0" destOrd="0" presId="urn:microsoft.com/office/officeart/2005/8/layout/venn3"/>
    <dgm:cxn modelId="{163041C0-8FCD-4DD0-A64E-5E80BF435AD8}" type="presParOf" srcId="{4C49771A-72D0-4D38-B6CB-7BDB9D73BEF3}" destId="{6F9F3B99-C677-47E9-8354-BC7B3D8EFB3F}" srcOrd="1" destOrd="0" presId="urn:microsoft.com/office/officeart/2005/8/layout/venn3"/>
    <dgm:cxn modelId="{A175F61E-EF97-45E2-A66A-EDF844DCFEC3}" type="presParOf" srcId="{4C49771A-72D0-4D38-B6CB-7BDB9D73BEF3}" destId="{5BDF2128-F7E9-4F33-9646-A3BCBEFD25DE}" srcOrd="2" destOrd="0" presId="urn:microsoft.com/office/officeart/2005/8/layout/venn3"/>
    <dgm:cxn modelId="{88D7CD6A-618E-4B12-9DD7-2730CB51D188}" type="presParOf" srcId="{4C49771A-72D0-4D38-B6CB-7BDB9D73BEF3}" destId="{433549EB-7E30-4E05-AC4A-C114C5A915D3}" srcOrd="3" destOrd="0" presId="urn:microsoft.com/office/officeart/2005/8/layout/venn3"/>
    <dgm:cxn modelId="{427A589B-61BA-4E01-A16E-320512CD762C}" type="presParOf" srcId="{4C49771A-72D0-4D38-B6CB-7BDB9D73BEF3}" destId="{04B79B51-1679-45B9-B2A3-37AA4249EC9C}" srcOrd="4" destOrd="0" presId="urn:microsoft.com/office/officeart/2005/8/layout/venn3"/>
    <dgm:cxn modelId="{B5CC5F57-D56C-47E7-AAB4-3F9DC79D33FC}" type="presParOf" srcId="{4C49771A-72D0-4D38-B6CB-7BDB9D73BEF3}" destId="{F4AFA286-AA67-4201-9C0E-72EEC5083C58}" srcOrd="5" destOrd="0" presId="urn:microsoft.com/office/officeart/2005/8/layout/venn3"/>
    <dgm:cxn modelId="{D3B5FE5D-2ABD-491C-9C2E-FAD1D39C47AD}" type="presParOf" srcId="{4C49771A-72D0-4D38-B6CB-7BDB9D73BEF3}" destId="{A85A1422-35EC-4FA2-A0A2-3DE774997F2F}" srcOrd="6" destOrd="0" presId="urn:microsoft.com/office/officeart/2005/8/layout/venn3"/>
    <dgm:cxn modelId="{D9ABAFC2-FE3F-40B9-958A-06831324819F}" type="presParOf" srcId="{4C49771A-72D0-4D38-B6CB-7BDB9D73BEF3}" destId="{6DF94948-D775-4682-A5B3-209422B03A8C}" srcOrd="7" destOrd="0" presId="urn:microsoft.com/office/officeart/2005/8/layout/venn3"/>
    <dgm:cxn modelId="{02D76C6F-5351-48FA-ACCE-FEECBB67AE38}" type="presParOf" srcId="{4C49771A-72D0-4D38-B6CB-7BDB9D73BEF3}" destId="{4E334931-2DFC-4D45-ADE8-4158564EF12B}" srcOrd="8"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C8004B-A441-4F06-B14F-E6072A253398}" type="doc">
      <dgm:prSet loTypeId="urn:microsoft.com/office/officeart/2005/8/layout/chevron1" loCatId="process" qsTypeId="urn:microsoft.com/office/officeart/2005/8/quickstyle/simple1" qsCatId="simple" csTypeId="urn:microsoft.com/office/officeart/2005/8/colors/accent6_5" csCatId="accent6" phldr="1"/>
      <dgm:spPr/>
    </dgm:pt>
    <dgm:pt modelId="{3014A0A9-B888-44B6-87FD-3FA34B8C82C9}" type="pres">
      <dgm:prSet presAssocID="{22C8004B-A441-4F06-B14F-E6072A253398}" presName="Name0" presStyleCnt="0">
        <dgm:presLayoutVars>
          <dgm:dir/>
          <dgm:animLvl val="lvl"/>
          <dgm:resizeHandles val="exact"/>
        </dgm:presLayoutVars>
      </dgm:prSet>
      <dgm:spPr/>
    </dgm:pt>
  </dgm:ptLst>
  <dgm:cxnLst>
    <dgm:cxn modelId="{15071D42-E771-43B3-90CA-52E039951A2C}" type="presOf" srcId="{22C8004B-A441-4F06-B14F-E6072A253398}" destId="{3014A0A9-B888-44B6-87FD-3FA34B8C82C9}" srcOrd="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8CB35D-9AA8-4D3B-85BD-0C98676B30A3}" type="doc">
      <dgm:prSet loTypeId="urn:microsoft.com/office/officeart/2008/layout/CircleAccentTimeline" loCatId="process" qsTypeId="urn:microsoft.com/office/officeart/2005/8/quickstyle/simple1" qsCatId="simple" csTypeId="urn:microsoft.com/office/officeart/2005/8/colors/accent6_3" csCatId="accent6" phldr="1"/>
      <dgm:spPr/>
      <dgm:t>
        <a:bodyPr/>
        <a:lstStyle/>
        <a:p>
          <a:endParaRPr lang="pt-BR"/>
        </a:p>
      </dgm:t>
    </dgm:pt>
    <dgm:pt modelId="{26566767-DCC0-4231-911B-DF7E9F672A5E}">
      <dgm:prSet phldrT="[Texto]"/>
      <dgm:spPr/>
      <dgm:t>
        <a:bodyPr/>
        <a:lstStyle/>
        <a:p>
          <a:r>
            <a:rPr lang="pt-BR" dirty="0" smtClean="0">
              <a:latin typeface="Simplon BP Regular" pitchFamily="2" charset="0"/>
            </a:rPr>
            <a:t>Setup inicial do Projeto RAID-FMS</a:t>
          </a:r>
          <a:endParaRPr lang="pt-BR" dirty="0">
            <a:latin typeface="Simplon BP Regular" pitchFamily="2" charset="0"/>
          </a:endParaRPr>
        </a:p>
      </dgm:t>
    </dgm:pt>
    <dgm:pt modelId="{A2092705-1AF7-46AC-8EBA-770D8371CA18}" type="parTrans" cxnId="{759640F5-3B3C-4255-B696-7C8AB98AFFA9}">
      <dgm:prSet/>
      <dgm:spPr/>
      <dgm:t>
        <a:bodyPr/>
        <a:lstStyle/>
        <a:p>
          <a:endParaRPr lang="pt-BR">
            <a:latin typeface="Simplon BP Regular" pitchFamily="2" charset="0"/>
          </a:endParaRPr>
        </a:p>
      </dgm:t>
    </dgm:pt>
    <dgm:pt modelId="{6E1566C3-BB28-4580-B079-0BF96AF88419}" type="sibTrans" cxnId="{759640F5-3B3C-4255-B696-7C8AB98AFFA9}">
      <dgm:prSet/>
      <dgm:spPr/>
      <dgm:t>
        <a:bodyPr/>
        <a:lstStyle/>
        <a:p>
          <a:endParaRPr lang="pt-BR">
            <a:latin typeface="Simplon BP Regular" pitchFamily="2" charset="0"/>
          </a:endParaRPr>
        </a:p>
      </dgm:t>
    </dgm:pt>
    <dgm:pt modelId="{5A4F4D41-DDF6-494A-8DDF-DBA20DF76974}">
      <dgm:prSet phldrT="[Texto]"/>
      <dgm:spPr/>
      <dgm:t>
        <a:bodyPr/>
        <a:lstStyle/>
        <a:p>
          <a:r>
            <a:rPr lang="pt-BR" dirty="0" smtClean="0">
              <a:latin typeface="Simplon BP Regular" pitchFamily="2" charset="0"/>
            </a:rPr>
            <a:t>Aquisição Infra DEV/HML – NDS/SI</a:t>
          </a:r>
          <a:endParaRPr lang="pt-BR" dirty="0">
            <a:latin typeface="Simplon BP Regular" pitchFamily="2" charset="0"/>
          </a:endParaRPr>
        </a:p>
      </dgm:t>
    </dgm:pt>
    <dgm:pt modelId="{1151E5EA-0103-462A-B969-10246FCB6120}" type="parTrans" cxnId="{C4DA5776-1389-492B-9185-A0B1B842ADE3}">
      <dgm:prSet/>
      <dgm:spPr/>
      <dgm:t>
        <a:bodyPr/>
        <a:lstStyle/>
        <a:p>
          <a:endParaRPr lang="pt-BR">
            <a:latin typeface="Simplon BP Regular" pitchFamily="2" charset="0"/>
          </a:endParaRPr>
        </a:p>
      </dgm:t>
    </dgm:pt>
    <dgm:pt modelId="{7E922CEC-986E-427E-8CAC-FE2ADD87AAE1}" type="sibTrans" cxnId="{C4DA5776-1389-492B-9185-A0B1B842ADE3}">
      <dgm:prSet/>
      <dgm:spPr/>
      <dgm:t>
        <a:bodyPr/>
        <a:lstStyle/>
        <a:p>
          <a:endParaRPr lang="pt-BR">
            <a:latin typeface="Simplon BP Regular" pitchFamily="2" charset="0"/>
          </a:endParaRPr>
        </a:p>
      </dgm:t>
    </dgm:pt>
    <dgm:pt modelId="{31715DCE-1033-4F51-AA7E-996A37078C2B}">
      <dgm:prSet phldrT="[Texto]"/>
      <dgm:spPr/>
      <dgm:t>
        <a:bodyPr/>
        <a:lstStyle/>
        <a:p>
          <a:r>
            <a:rPr lang="pt-BR" dirty="0" smtClean="0">
              <a:latin typeface="Simplon BP Regular" pitchFamily="2" charset="0"/>
            </a:rPr>
            <a:t>Onda2- Motor de Regras [</a:t>
          </a:r>
          <a:r>
            <a:rPr lang="pt-BR" dirty="0" err="1" smtClean="0">
              <a:latin typeface="Simplon BP Regular" pitchFamily="2" charset="0"/>
            </a:rPr>
            <a:t>Qwin</a:t>
          </a:r>
          <a:r>
            <a:rPr lang="pt-BR" dirty="0" smtClean="0">
              <a:latin typeface="Simplon BP Regular" pitchFamily="2" charset="0"/>
            </a:rPr>
            <a:t> TV </a:t>
          </a:r>
          <a:r>
            <a:rPr lang="pt-BR" dirty="0" err="1" smtClean="0">
              <a:latin typeface="Simplon BP Regular" pitchFamily="2" charset="0"/>
            </a:rPr>
            <a:t>offline</a:t>
          </a:r>
          <a:r>
            <a:rPr lang="pt-BR" dirty="0" smtClean="0">
              <a:latin typeface="Simplon BP Regular" pitchFamily="2" charset="0"/>
            </a:rPr>
            <a:t>]</a:t>
          </a:r>
          <a:endParaRPr lang="pt-BR" dirty="0">
            <a:latin typeface="Simplon BP Regular" pitchFamily="2" charset="0"/>
          </a:endParaRPr>
        </a:p>
      </dgm:t>
    </dgm:pt>
    <dgm:pt modelId="{B39B534A-E900-4C50-9B97-9FA90BE57A88}" type="parTrans" cxnId="{E39D2092-86B5-4605-A89B-5A4845451C08}">
      <dgm:prSet/>
      <dgm:spPr/>
      <dgm:t>
        <a:bodyPr/>
        <a:lstStyle/>
        <a:p>
          <a:endParaRPr lang="pt-BR">
            <a:latin typeface="Simplon BP Regular" pitchFamily="2" charset="0"/>
          </a:endParaRPr>
        </a:p>
      </dgm:t>
    </dgm:pt>
    <dgm:pt modelId="{F9E991BD-6677-4EFD-8A6E-9B02290356F4}" type="sibTrans" cxnId="{E39D2092-86B5-4605-A89B-5A4845451C08}">
      <dgm:prSet/>
      <dgm:spPr/>
      <dgm:t>
        <a:bodyPr/>
        <a:lstStyle/>
        <a:p>
          <a:endParaRPr lang="pt-BR">
            <a:latin typeface="Simplon BP Regular" pitchFamily="2" charset="0"/>
          </a:endParaRPr>
        </a:p>
      </dgm:t>
    </dgm:pt>
    <dgm:pt modelId="{7DC18236-30EB-4302-A4DA-2190886A08E9}">
      <dgm:prSet phldrT="[Texto]"/>
      <dgm:spPr/>
      <dgm:t>
        <a:bodyPr/>
        <a:lstStyle/>
        <a:p>
          <a:r>
            <a:rPr lang="pt-BR" dirty="0" smtClean="0">
              <a:latin typeface="Simplon BP Regular" pitchFamily="2" charset="0"/>
            </a:rPr>
            <a:t>Instalação FMS </a:t>
          </a:r>
          <a:r>
            <a:rPr lang="pt-BR" dirty="0" err="1" smtClean="0">
              <a:latin typeface="Simplon BP Regular" pitchFamily="2" charset="0"/>
            </a:rPr>
            <a:t>Vanila</a:t>
          </a:r>
          <a:endParaRPr lang="pt-BR" dirty="0">
            <a:latin typeface="Simplon BP Regular" pitchFamily="2" charset="0"/>
          </a:endParaRPr>
        </a:p>
      </dgm:t>
    </dgm:pt>
    <dgm:pt modelId="{5226747E-1F3F-4544-A490-D72812649869}" type="parTrans" cxnId="{BDC3B72E-0527-4D43-8C8C-47DE50D8533C}">
      <dgm:prSet/>
      <dgm:spPr/>
      <dgm:t>
        <a:bodyPr/>
        <a:lstStyle/>
        <a:p>
          <a:endParaRPr lang="pt-BR">
            <a:latin typeface="Simplon BP Regular" pitchFamily="2" charset="0"/>
          </a:endParaRPr>
        </a:p>
      </dgm:t>
    </dgm:pt>
    <dgm:pt modelId="{A3714163-7465-460C-B689-F1432FA66DF2}" type="sibTrans" cxnId="{BDC3B72E-0527-4D43-8C8C-47DE50D8533C}">
      <dgm:prSet/>
      <dgm:spPr/>
      <dgm:t>
        <a:bodyPr/>
        <a:lstStyle/>
        <a:p>
          <a:endParaRPr lang="pt-BR">
            <a:latin typeface="Simplon BP Regular" pitchFamily="2" charset="0"/>
          </a:endParaRPr>
        </a:p>
      </dgm:t>
    </dgm:pt>
    <dgm:pt modelId="{57D3AE1B-73A5-48A4-9A09-1A300CDA4E8B}">
      <dgm:prSet phldrT="[Texto]"/>
      <dgm:spPr/>
      <dgm:t>
        <a:bodyPr/>
        <a:lstStyle/>
        <a:p>
          <a:r>
            <a:rPr lang="pt-BR" dirty="0" smtClean="0">
              <a:latin typeface="Simplon BP Regular" pitchFamily="2" charset="0"/>
            </a:rPr>
            <a:t>Programa 1 Cadastro/Subscrição e Score externo</a:t>
          </a:r>
          <a:endParaRPr lang="pt-BR" dirty="0">
            <a:latin typeface="Simplon BP Regular" pitchFamily="2" charset="0"/>
          </a:endParaRPr>
        </a:p>
      </dgm:t>
    </dgm:pt>
    <dgm:pt modelId="{4F68B22E-2095-4F18-948D-3D45345C9EBD}" type="parTrans" cxnId="{8C714905-7576-4B2D-97CF-4B4157564734}">
      <dgm:prSet/>
      <dgm:spPr/>
      <dgm:t>
        <a:bodyPr/>
        <a:lstStyle/>
        <a:p>
          <a:endParaRPr lang="pt-BR">
            <a:latin typeface="Simplon BP Regular" pitchFamily="2" charset="0"/>
          </a:endParaRPr>
        </a:p>
      </dgm:t>
    </dgm:pt>
    <dgm:pt modelId="{9AF49E6B-4C65-4948-8F33-6E992478EDEF}" type="sibTrans" cxnId="{8C714905-7576-4B2D-97CF-4B4157564734}">
      <dgm:prSet/>
      <dgm:spPr/>
      <dgm:t>
        <a:bodyPr/>
        <a:lstStyle/>
        <a:p>
          <a:endParaRPr lang="pt-BR">
            <a:latin typeface="Simplon BP Regular" pitchFamily="2" charset="0"/>
          </a:endParaRPr>
        </a:p>
      </dgm:t>
    </dgm:pt>
    <dgm:pt modelId="{776EC1F7-996A-4DD0-A761-236B8084FE3C}">
      <dgm:prSet phldrT="[Texto]"/>
      <dgm:spPr/>
      <dgm:t>
        <a:bodyPr/>
        <a:lstStyle/>
        <a:p>
          <a:r>
            <a:rPr lang="pt-BR" dirty="0" smtClean="0">
              <a:latin typeface="Simplon BP Regular" pitchFamily="2" charset="0"/>
            </a:rPr>
            <a:t>Onda1- Planejamento, </a:t>
          </a:r>
          <a:r>
            <a:rPr lang="pt-BR" dirty="0" err="1" smtClean="0">
              <a:latin typeface="Simplon BP Regular" pitchFamily="2" charset="0"/>
            </a:rPr>
            <a:t>scoping</a:t>
          </a:r>
          <a:r>
            <a:rPr lang="pt-BR" dirty="0" smtClean="0">
              <a:latin typeface="Simplon BP Regular" pitchFamily="2" charset="0"/>
            </a:rPr>
            <a:t> e </a:t>
          </a:r>
          <a:r>
            <a:rPr lang="pt-BR" dirty="0" err="1" smtClean="0">
              <a:latin typeface="Simplon BP Regular" pitchFamily="2" charset="0"/>
            </a:rPr>
            <a:t>Kick</a:t>
          </a:r>
          <a:r>
            <a:rPr lang="pt-BR" dirty="0" smtClean="0">
              <a:latin typeface="Simplon BP Regular" pitchFamily="2" charset="0"/>
            </a:rPr>
            <a:t>-off Programa 1</a:t>
          </a:r>
          <a:endParaRPr lang="pt-BR" dirty="0">
            <a:latin typeface="Simplon BP Regular" pitchFamily="2" charset="0"/>
          </a:endParaRPr>
        </a:p>
      </dgm:t>
    </dgm:pt>
    <dgm:pt modelId="{85715835-C126-456E-B66C-D52AF0D21E7A}" type="parTrans" cxnId="{51CC282A-332E-4D31-A3C8-0B3023FFA162}">
      <dgm:prSet/>
      <dgm:spPr/>
      <dgm:t>
        <a:bodyPr/>
        <a:lstStyle/>
        <a:p>
          <a:endParaRPr lang="pt-BR"/>
        </a:p>
      </dgm:t>
    </dgm:pt>
    <dgm:pt modelId="{38770524-231E-4006-AE1B-7520970ED3E8}" type="sibTrans" cxnId="{51CC282A-332E-4D31-A3C8-0B3023FFA162}">
      <dgm:prSet/>
      <dgm:spPr/>
      <dgm:t>
        <a:bodyPr/>
        <a:lstStyle/>
        <a:p>
          <a:endParaRPr lang="pt-BR"/>
        </a:p>
      </dgm:t>
    </dgm:pt>
    <dgm:pt modelId="{AD47C804-6BCC-4DBF-BB15-E03DC61E03B9}">
      <dgm:prSet phldrT="[Texto]"/>
      <dgm:spPr/>
      <dgm:t>
        <a:bodyPr/>
        <a:lstStyle/>
        <a:p>
          <a:r>
            <a:rPr lang="pt-BR" dirty="0" smtClean="0">
              <a:latin typeface="Simplon BP Regular" pitchFamily="2" charset="0"/>
            </a:rPr>
            <a:t>Onda3- Oi Total 2P Fixo R1/R2 + </a:t>
          </a:r>
          <a:r>
            <a:rPr lang="pt-BR" dirty="0" err="1" smtClean="0">
              <a:latin typeface="Simplon BP Regular" pitchFamily="2" charset="0"/>
            </a:rPr>
            <a:t>Transact</a:t>
          </a:r>
          <a:r>
            <a:rPr lang="pt-BR" dirty="0" smtClean="0">
              <a:latin typeface="Simplon BP Regular" pitchFamily="2" charset="0"/>
            </a:rPr>
            <a:t> Online</a:t>
          </a:r>
          <a:endParaRPr lang="pt-BR" dirty="0">
            <a:latin typeface="Simplon BP Regular" pitchFamily="2" charset="0"/>
          </a:endParaRPr>
        </a:p>
      </dgm:t>
    </dgm:pt>
    <dgm:pt modelId="{59D69028-5AFB-42D5-AED0-4DA4B138E63C}" type="parTrans" cxnId="{F0A3AD09-BD83-407D-B48C-B1B325D6F35E}">
      <dgm:prSet/>
      <dgm:spPr/>
      <dgm:t>
        <a:bodyPr/>
        <a:lstStyle/>
        <a:p>
          <a:endParaRPr lang="pt-BR"/>
        </a:p>
      </dgm:t>
    </dgm:pt>
    <dgm:pt modelId="{EE2326E8-1323-4F79-A0FD-AE89729D24D6}" type="sibTrans" cxnId="{F0A3AD09-BD83-407D-B48C-B1B325D6F35E}">
      <dgm:prSet/>
      <dgm:spPr/>
      <dgm:t>
        <a:bodyPr/>
        <a:lstStyle/>
        <a:p>
          <a:endParaRPr lang="pt-BR"/>
        </a:p>
      </dgm:t>
    </dgm:pt>
    <dgm:pt modelId="{3BB52753-ADB0-4BB6-8892-2A780252071D}">
      <dgm:prSet phldrT="[Texto]"/>
      <dgm:spPr/>
      <dgm:t>
        <a:bodyPr/>
        <a:lstStyle/>
        <a:p>
          <a:r>
            <a:rPr lang="pt-BR" dirty="0" smtClean="0">
              <a:latin typeface="Simplon BP Regular" pitchFamily="2" charset="0"/>
            </a:rPr>
            <a:t>Onda4- OI Total 3P - TV Online</a:t>
          </a:r>
          <a:endParaRPr lang="pt-BR" dirty="0">
            <a:latin typeface="Simplon BP Regular" pitchFamily="2" charset="0"/>
          </a:endParaRPr>
        </a:p>
      </dgm:t>
    </dgm:pt>
    <dgm:pt modelId="{AFE8199E-AEBE-427E-8575-5D3465B6D755}" type="parTrans" cxnId="{7DA0130F-E37F-4618-82CF-FEFD9864A3C8}">
      <dgm:prSet/>
      <dgm:spPr/>
      <dgm:t>
        <a:bodyPr/>
        <a:lstStyle/>
        <a:p>
          <a:endParaRPr lang="pt-BR"/>
        </a:p>
      </dgm:t>
    </dgm:pt>
    <dgm:pt modelId="{1C8E540D-7B46-4518-9099-0937C9256430}" type="sibTrans" cxnId="{7DA0130F-E37F-4618-82CF-FEFD9864A3C8}">
      <dgm:prSet/>
      <dgm:spPr/>
      <dgm:t>
        <a:bodyPr/>
        <a:lstStyle/>
        <a:p>
          <a:endParaRPr lang="pt-BR"/>
        </a:p>
      </dgm:t>
    </dgm:pt>
    <dgm:pt modelId="{DBC45600-1869-4512-A3AB-AA97CD7EB4A9}">
      <dgm:prSet phldrT="[Texto]"/>
      <dgm:spPr/>
      <dgm:t>
        <a:bodyPr/>
        <a:lstStyle/>
        <a:p>
          <a:r>
            <a:rPr lang="pt-BR" dirty="0" smtClean="0">
              <a:latin typeface="Simplon BP Regular" pitchFamily="2" charset="0"/>
            </a:rPr>
            <a:t>Onda5 &amp; 6- Oi Total + Móvel puro Online</a:t>
          </a:r>
          <a:endParaRPr lang="pt-BR" dirty="0">
            <a:latin typeface="Simplon BP Regular" pitchFamily="2" charset="0"/>
          </a:endParaRPr>
        </a:p>
      </dgm:t>
    </dgm:pt>
    <dgm:pt modelId="{16498317-318F-4429-8126-9630370E148E}" type="parTrans" cxnId="{F0340E11-4A53-4D0E-8F40-85635216F016}">
      <dgm:prSet/>
      <dgm:spPr/>
      <dgm:t>
        <a:bodyPr/>
        <a:lstStyle/>
        <a:p>
          <a:endParaRPr lang="pt-BR"/>
        </a:p>
      </dgm:t>
    </dgm:pt>
    <dgm:pt modelId="{F882C3DF-3E75-4E91-BA5E-46A9A7E0E4AC}" type="sibTrans" cxnId="{F0340E11-4A53-4D0E-8F40-85635216F016}">
      <dgm:prSet/>
      <dgm:spPr/>
      <dgm:t>
        <a:bodyPr/>
        <a:lstStyle/>
        <a:p>
          <a:endParaRPr lang="pt-BR"/>
        </a:p>
      </dgm:t>
    </dgm:pt>
    <dgm:pt modelId="{D3D679E8-8BB4-4301-8A72-28E361C78A32}">
      <dgm:prSet phldrT="[Texto]"/>
      <dgm:spPr/>
      <dgm:t>
        <a:bodyPr/>
        <a:lstStyle/>
        <a:p>
          <a:r>
            <a:rPr lang="pt-BR" dirty="0" smtClean="0">
              <a:latin typeface="Simplon BP Regular" pitchFamily="2" charset="0"/>
            </a:rPr>
            <a:t>Onda7.1- Interfaces CRM</a:t>
          </a:r>
          <a:endParaRPr lang="pt-BR" dirty="0">
            <a:latin typeface="Simplon BP Regular" pitchFamily="2" charset="0"/>
          </a:endParaRPr>
        </a:p>
      </dgm:t>
    </dgm:pt>
    <dgm:pt modelId="{5531F80A-1DCD-4AC7-8D81-F0376F2F2ECF}" type="parTrans" cxnId="{AAD69A32-7C1E-4430-9A5F-E68E6A5147F8}">
      <dgm:prSet/>
      <dgm:spPr/>
      <dgm:t>
        <a:bodyPr/>
        <a:lstStyle/>
        <a:p>
          <a:endParaRPr lang="pt-BR"/>
        </a:p>
      </dgm:t>
    </dgm:pt>
    <dgm:pt modelId="{5EFF03F7-4D5E-4385-A110-DBFD9FD0D1B1}" type="sibTrans" cxnId="{AAD69A32-7C1E-4430-9A5F-E68E6A5147F8}">
      <dgm:prSet/>
      <dgm:spPr/>
      <dgm:t>
        <a:bodyPr/>
        <a:lstStyle/>
        <a:p>
          <a:endParaRPr lang="pt-BR"/>
        </a:p>
      </dgm:t>
    </dgm:pt>
    <dgm:pt modelId="{804FE1C7-0105-4454-82F6-BFEB7756393C}">
      <dgm:prSet phldrT="[Texto]"/>
      <dgm:spPr/>
      <dgm:t>
        <a:bodyPr/>
        <a:lstStyle/>
        <a:p>
          <a:r>
            <a:rPr lang="pt-BR" dirty="0" smtClean="0">
              <a:latin typeface="Simplon BP Regular" pitchFamily="2" charset="0"/>
            </a:rPr>
            <a:t>Aquisição Infra PRD – NDS/SI</a:t>
          </a:r>
          <a:endParaRPr lang="pt-BR" dirty="0">
            <a:latin typeface="Simplon BP Regular" pitchFamily="2" charset="0"/>
          </a:endParaRPr>
        </a:p>
      </dgm:t>
    </dgm:pt>
    <dgm:pt modelId="{925D52AE-81B1-472A-9D44-9867284638E4}" type="parTrans" cxnId="{C41219D5-0A19-4B52-8C88-06C478AE7DAA}">
      <dgm:prSet/>
      <dgm:spPr/>
      <dgm:t>
        <a:bodyPr/>
        <a:lstStyle/>
        <a:p>
          <a:endParaRPr lang="pt-BR"/>
        </a:p>
      </dgm:t>
    </dgm:pt>
    <dgm:pt modelId="{0E76CAC7-3853-4386-9996-AF5259B14558}" type="sibTrans" cxnId="{C41219D5-0A19-4B52-8C88-06C478AE7DAA}">
      <dgm:prSet/>
      <dgm:spPr/>
      <dgm:t>
        <a:bodyPr/>
        <a:lstStyle/>
        <a:p>
          <a:endParaRPr lang="pt-BR"/>
        </a:p>
      </dgm:t>
    </dgm:pt>
    <dgm:pt modelId="{37D2FDFA-F3C0-4E06-93F2-154319ABBCC8}">
      <dgm:prSet phldrT="[Texto]"/>
      <dgm:spPr/>
      <dgm:t>
        <a:bodyPr/>
        <a:lstStyle/>
        <a:p>
          <a:r>
            <a:rPr lang="pt-BR" dirty="0" smtClean="0">
              <a:latin typeface="Simplon BP Regular" pitchFamily="2" charset="0"/>
            </a:rPr>
            <a:t>Onda7.2- Interfaces </a:t>
          </a:r>
          <a:r>
            <a:rPr lang="pt-BR" dirty="0" err="1" smtClean="0">
              <a:latin typeface="Simplon BP Regular" pitchFamily="2" charset="0"/>
            </a:rPr>
            <a:t>fat</a:t>
          </a:r>
          <a:r>
            <a:rPr lang="pt-BR" dirty="0" smtClean="0">
              <a:latin typeface="Simplon BP Regular" pitchFamily="2" charset="0"/>
            </a:rPr>
            <a:t>/</a:t>
          </a:r>
          <a:r>
            <a:rPr lang="pt-BR" dirty="0" err="1" smtClean="0">
              <a:latin typeface="Simplon BP Regular" pitchFamily="2" charset="0"/>
            </a:rPr>
            <a:t>inad</a:t>
          </a:r>
          <a:r>
            <a:rPr lang="pt-BR" dirty="0" smtClean="0">
              <a:latin typeface="Simplon BP Regular" pitchFamily="2" charset="0"/>
            </a:rPr>
            <a:t>/recargas etc.</a:t>
          </a:r>
          <a:endParaRPr lang="pt-BR" dirty="0">
            <a:latin typeface="Simplon BP Regular" pitchFamily="2" charset="0"/>
          </a:endParaRPr>
        </a:p>
      </dgm:t>
    </dgm:pt>
    <dgm:pt modelId="{D0F55E98-0847-4FF1-A601-D2074CAC1A16}" type="parTrans" cxnId="{DF81D2F8-0064-49C6-82E3-63C4F86E8494}">
      <dgm:prSet/>
      <dgm:spPr/>
      <dgm:t>
        <a:bodyPr/>
        <a:lstStyle/>
        <a:p>
          <a:endParaRPr lang="pt-BR"/>
        </a:p>
      </dgm:t>
    </dgm:pt>
    <dgm:pt modelId="{DB89F817-A12B-47BC-913F-ECF0B3992012}" type="sibTrans" cxnId="{DF81D2F8-0064-49C6-82E3-63C4F86E8494}">
      <dgm:prSet/>
      <dgm:spPr/>
      <dgm:t>
        <a:bodyPr/>
        <a:lstStyle/>
        <a:p>
          <a:endParaRPr lang="pt-BR"/>
        </a:p>
      </dgm:t>
    </dgm:pt>
    <dgm:pt modelId="{1A704293-4A00-4269-9793-84EF60BB46E7}" type="pres">
      <dgm:prSet presAssocID="{FD8CB35D-9AA8-4D3B-85BD-0C98676B30A3}" presName="Name0" presStyleCnt="0">
        <dgm:presLayoutVars>
          <dgm:dir/>
        </dgm:presLayoutVars>
      </dgm:prSet>
      <dgm:spPr/>
      <dgm:t>
        <a:bodyPr/>
        <a:lstStyle/>
        <a:p>
          <a:endParaRPr lang="pt-BR"/>
        </a:p>
      </dgm:t>
    </dgm:pt>
    <dgm:pt modelId="{A4C70CCE-E506-430D-8CE9-E3F0C822F8C1}" type="pres">
      <dgm:prSet presAssocID="{26566767-DCC0-4231-911B-DF7E9F672A5E}" presName="parComposite" presStyleCnt="0"/>
      <dgm:spPr/>
      <dgm:t>
        <a:bodyPr/>
        <a:lstStyle/>
        <a:p>
          <a:endParaRPr lang="pt-BR"/>
        </a:p>
      </dgm:t>
    </dgm:pt>
    <dgm:pt modelId="{56AEF2CF-BD74-47E9-9224-4EAC05CF5B8D}" type="pres">
      <dgm:prSet presAssocID="{26566767-DCC0-4231-911B-DF7E9F672A5E}" presName="parBigCircle" presStyleLbl="node0" presStyleIdx="0" presStyleCnt="2" custLinFactNeighborX="-1773"/>
      <dgm:spPr/>
      <dgm:t>
        <a:bodyPr/>
        <a:lstStyle/>
        <a:p>
          <a:endParaRPr lang="pt-BR"/>
        </a:p>
      </dgm:t>
    </dgm:pt>
    <dgm:pt modelId="{6F73384A-DB24-4E9B-9313-3EFB3DDE8577}" type="pres">
      <dgm:prSet presAssocID="{26566767-DCC0-4231-911B-DF7E9F672A5E}" presName="parTx" presStyleLbl="revTx" presStyleIdx="0" presStyleCnt="22"/>
      <dgm:spPr/>
      <dgm:t>
        <a:bodyPr/>
        <a:lstStyle/>
        <a:p>
          <a:endParaRPr lang="pt-BR"/>
        </a:p>
      </dgm:t>
    </dgm:pt>
    <dgm:pt modelId="{12B297DC-E2BD-43F9-AB76-F334910D5A94}" type="pres">
      <dgm:prSet presAssocID="{26566767-DCC0-4231-911B-DF7E9F672A5E}" presName="bSpace" presStyleCnt="0"/>
      <dgm:spPr/>
      <dgm:t>
        <a:bodyPr/>
        <a:lstStyle/>
        <a:p>
          <a:endParaRPr lang="pt-BR"/>
        </a:p>
      </dgm:t>
    </dgm:pt>
    <dgm:pt modelId="{C054349A-9079-4978-A10C-80B4000B73E6}" type="pres">
      <dgm:prSet presAssocID="{26566767-DCC0-4231-911B-DF7E9F672A5E}" presName="parBackupNorm" presStyleCnt="0"/>
      <dgm:spPr/>
      <dgm:t>
        <a:bodyPr/>
        <a:lstStyle/>
        <a:p>
          <a:endParaRPr lang="pt-BR"/>
        </a:p>
      </dgm:t>
    </dgm:pt>
    <dgm:pt modelId="{24C5703B-3128-468D-93D7-5B64EFF7DC5D}" type="pres">
      <dgm:prSet presAssocID="{6E1566C3-BB28-4580-B079-0BF96AF88419}" presName="parSpace" presStyleCnt="0"/>
      <dgm:spPr/>
      <dgm:t>
        <a:bodyPr/>
        <a:lstStyle/>
        <a:p>
          <a:endParaRPr lang="pt-BR"/>
        </a:p>
      </dgm:t>
    </dgm:pt>
    <dgm:pt modelId="{F5F5C2A5-CD2A-4BF3-9E7D-9CC3E927F990}" type="pres">
      <dgm:prSet presAssocID="{5A4F4D41-DDF6-494A-8DDF-DBA20DF76974}" presName="desBackupLeftNorm" presStyleCnt="0"/>
      <dgm:spPr/>
      <dgm:t>
        <a:bodyPr/>
        <a:lstStyle/>
        <a:p>
          <a:endParaRPr lang="pt-BR"/>
        </a:p>
      </dgm:t>
    </dgm:pt>
    <dgm:pt modelId="{00904F4D-D009-481C-BDD7-C81BF30DD670}" type="pres">
      <dgm:prSet presAssocID="{5A4F4D41-DDF6-494A-8DDF-DBA20DF76974}" presName="desComposite" presStyleCnt="0"/>
      <dgm:spPr/>
      <dgm:t>
        <a:bodyPr/>
        <a:lstStyle/>
        <a:p>
          <a:endParaRPr lang="pt-BR"/>
        </a:p>
      </dgm:t>
    </dgm:pt>
    <dgm:pt modelId="{46B25F0D-D431-4949-81A0-676174D34183}" type="pres">
      <dgm:prSet presAssocID="{5A4F4D41-DDF6-494A-8DDF-DBA20DF76974}" presName="desCircle" presStyleLbl="node1" presStyleIdx="0" presStyleCnt="10"/>
      <dgm:spPr/>
      <dgm:t>
        <a:bodyPr/>
        <a:lstStyle/>
        <a:p>
          <a:endParaRPr lang="pt-BR"/>
        </a:p>
      </dgm:t>
    </dgm:pt>
    <dgm:pt modelId="{593E5578-D846-4CF3-A9D5-73E453066575}" type="pres">
      <dgm:prSet presAssocID="{5A4F4D41-DDF6-494A-8DDF-DBA20DF76974}" presName="chTx" presStyleLbl="revTx" presStyleIdx="1" presStyleCnt="22" custLinFactNeighborX="68872" custLinFactNeighborY="3671"/>
      <dgm:spPr/>
      <dgm:t>
        <a:bodyPr/>
        <a:lstStyle/>
        <a:p>
          <a:endParaRPr lang="pt-BR"/>
        </a:p>
      </dgm:t>
    </dgm:pt>
    <dgm:pt modelId="{A1AA65C6-9A13-4697-920B-109CDD4DDA94}" type="pres">
      <dgm:prSet presAssocID="{5A4F4D41-DDF6-494A-8DDF-DBA20DF76974}" presName="desTx" presStyleLbl="revTx" presStyleIdx="2" presStyleCnt="22">
        <dgm:presLayoutVars>
          <dgm:bulletEnabled val="1"/>
        </dgm:presLayoutVars>
      </dgm:prSet>
      <dgm:spPr/>
      <dgm:t>
        <a:bodyPr/>
        <a:lstStyle/>
        <a:p>
          <a:endParaRPr lang="pt-BR"/>
        </a:p>
      </dgm:t>
    </dgm:pt>
    <dgm:pt modelId="{6E357F85-05B6-4B53-9066-7FB07E9EAA3E}" type="pres">
      <dgm:prSet presAssocID="{5A4F4D41-DDF6-494A-8DDF-DBA20DF76974}" presName="desBackupRightNorm" presStyleCnt="0"/>
      <dgm:spPr/>
      <dgm:t>
        <a:bodyPr/>
        <a:lstStyle/>
        <a:p>
          <a:endParaRPr lang="pt-BR"/>
        </a:p>
      </dgm:t>
    </dgm:pt>
    <dgm:pt modelId="{387B4C12-958B-44D9-A807-6D6D9A880085}" type="pres">
      <dgm:prSet presAssocID="{7E922CEC-986E-427E-8CAC-FE2ADD87AAE1}" presName="desSpace" presStyleCnt="0"/>
      <dgm:spPr/>
      <dgm:t>
        <a:bodyPr/>
        <a:lstStyle/>
        <a:p>
          <a:endParaRPr lang="pt-BR"/>
        </a:p>
      </dgm:t>
    </dgm:pt>
    <dgm:pt modelId="{84CCE456-9A31-4DEE-BAB7-3AAB4DB7BF78}" type="pres">
      <dgm:prSet presAssocID="{7DC18236-30EB-4302-A4DA-2190886A08E9}" presName="desBackupLeftNorm" presStyleCnt="0"/>
      <dgm:spPr/>
      <dgm:t>
        <a:bodyPr/>
        <a:lstStyle/>
        <a:p>
          <a:endParaRPr lang="pt-BR"/>
        </a:p>
      </dgm:t>
    </dgm:pt>
    <dgm:pt modelId="{DC73377C-628A-4405-9964-724C2189D1E3}" type="pres">
      <dgm:prSet presAssocID="{7DC18236-30EB-4302-A4DA-2190886A08E9}" presName="desComposite" presStyleCnt="0"/>
      <dgm:spPr/>
      <dgm:t>
        <a:bodyPr/>
        <a:lstStyle/>
        <a:p>
          <a:endParaRPr lang="pt-BR"/>
        </a:p>
      </dgm:t>
    </dgm:pt>
    <dgm:pt modelId="{3FC968D4-1463-4BB8-8E4F-74B77036556E}" type="pres">
      <dgm:prSet presAssocID="{7DC18236-30EB-4302-A4DA-2190886A08E9}" presName="desCircle" presStyleLbl="node1" presStyleIdx="1" presStyleCnt="10"/>
      <dgm:spPr/>
      <dgm:t>
        <a:bodyPr/>
        <a:lstStyle/>
        <a:p>
          <a:endParaRPr lang="pt-BR"/>
        </a:p>
      </dgm:t>
    </dgm:pt>
    <dgm:pt modelId="{02CA001B-E24E-4625-8CFA-1A6C755C930E}" type="pres">
      <dgm:prSet presAssocID="{7DC18236-30EB-4302-A4DA-2190886A08E9}" presName="chTx" presStyleLbl="revTx" presStyleIdx="3" presStyleCnt="22" custLinFactNeighborX="67194" custLinFactNeighborY="3147"/>
      <dgm:spPr/>
      <dgm:t>
        <a:bodyPr/>
        <a:lstStyle/>
        <a:p>
          <a:endParaRPr lang="pt-BR"/>
        </a:p>
      </dgm:t>
    </dgm:pt>
    <dgm:pt modelId="{E0FD4796-E7AB-488D-9336-DB3CCBEFE335}" type="pres">
      <dgm:prSet presAssocID="{7DC18236-30EB-4302-A4DA-2190886A08E9}" presName="desTx" presStyleLbl="revTx" presStyleIdx="4" presStyleCnt="22">
        <dgm:presLayoutVars>
          <dgm:bulletEnabled val="1"/>
        </dgm:presLayoutVars>
      </dgm:prSet>
      <dgm:spPr/>
      <dgm:t>
        <a:bodyPr/>
        <a:lstStyle/>
        <a:p>
          <a:endParaRPr lang="pt-BR"/>
        </a:p>
      </dgm:t>
    </dgm:pt>
    <dgm:pt modelId="{AE72B25E-0A65-488B-9C29-B1D763436A57}" type="pres">
      <dgm:prSet presAssocID="{7DC18236-30EB-4302-A4DA-2190886A08E9}" presName="desBackupRightNorm" presStyleCnt="0"/>
      <dgm:spPr/>
      <dgm:t>
        <a:bodyPr/>
        <a:lstStyle/>
        <a:p>
          <a:endParaRPr lang="pt-BR"/>
        </a:p>
      </dgm:t>
    </dgm:pt>
    <dgm:pt modelId="{341DCFA4-81F2-46C5-B89F-D9D6359A3202}" type="pres">
      <dgm:prSet presAssocID="{A3714163-7465-460C-B689-F1432FA66DF2}" presName="desSpace" presStyleCnt="0"/>
      <dgm:spPr/>
      <dgm:t>
        <a:bodyPr/>
        <a:lstStyle/>
        <a:p>
          <a:endParaRPr lang="pt-BR"/>
        </a:p>
      </dgm:t>
    </dgm:pt>
    <dgm:pt modelId="{B5ECE69A-1709-46E5-B808-E420C4621320}" type="pres">
      <dgm:prSet presAssocID="{776EC1F7-996A-4DD0-A761-236B8084FE3C}" presName="desBackupLeftNorm" presStyleCnt="0"/>
      <dgm:spPr/>
      <dgm:t>
        <a:bodyPr/>
        <a:lstStyle/>
        <a:p>
          <a:endParaRPr lang="pt-BR"/>
        </a:p>
      </dgm:t>
    </dgm:pt>
    <dgm:pt modelId="{61EE79E8-884E-4AB3-BBC9-A66BAE573D68}" type="pres">
      <dgm:prSet presAssocID="{776EC1F7-996A-4DD0-A761-236B8084FE3C}" presName="desComposite" presStyleCnt="0"/>
      <dgm:spPr/>
      <dgm:t>
        <a:bodyPr/>
        <a:lstStyle/>
        <a:p>
          <a:endParaRPr lang="pt-BR"/>
        </a:p>
      </dgm:t>
    </dgm:pt>
    <dgm:pt modelId="{40C4B2F5-DDA6-41E2-B2AF-97E4F39909E6}" type="pres">
      <dgm:prSet presAssocID="{776EC1F7-996A-4DD0-A761-236B8084FE3C}" presName="desCircle" presStyleLbl="node1" presStyleIdx="2" presStyleCnt="10"/>
      <dgm:spPr/>
      <dgm:t>
        <a:bodyPr/>
        <a:lstStyle/>
        <a:p>
          <a:endParaRPr lang="pt-BR"/>
        </a:p>
      </dgm:t>
    </dgm:pt>
    <dgm:pt modelId="{F56B5539-3C77-47E1-8754-B43314A96F14}" type="pres">
      <dgm:prSet presAssocID="{776EC1F7-996A-4DD0-A761-236B8084FE3C}" presName="chTx" presStyleLbl="revTx" presStyleIdx="5" presStyleCnt="22" custLinFactX="-28406" custLinFactNeighborX="-100000" custLinFactNeighborY="-2874"/>
      <dgm:spPr/>
      <dgm:t>
        <a:bodyPr/>
        <a:lstStyle/>
        <a:p>
          <a:endParaRPr lang="pt-BR"/>
        </a:p>
      </dgm:t>
    </dgm:pt>
    <dgm:pt modelId="{0566B732-D545-48BE-881E-52A791DA4ABA}" type="pres">
      <dgm:prSet presAssocID="{776EC1F7-996A-4DD0-A761-236B8084FE3C}" presName="desTx" presStyleLbl="revTx" presStyleIdx="6" presStyleCnt="22">
        <dgm:presLayoutVars>
          <dgm:bulletEnabled val="1"/>
        </dgm:presLayoutVars>
      </dgm:prSet>
      <dgm:spPr/>
      <dgm:t>
        <a:bodyPr/>
        <a:lstStyle/>
        <a:p>
          <a:endParaRPr lang="pt-BR"/>
        </a:p>
      </dgm:t>
    </dgm:pt>
    <dgm:pt modelId="{8B6973B3-817C-49CE-93D5-F952D3681F10}" type="pres">
      <dgm:prSet presAssocID="{776EC1F7-996A-4DD0-A761-236B8084FE3C}" presName="desBackupRightNorm" presStyleCnt="0"/>
      <dgm:spPr/>
      <dgm:t>
        <a:bodyPr/>
        <a:lstStyle/>
        <a:p>
          <a:endParaRPr lang="pt-BR"/>
        </a:p>
      </dgm:t>
    </dgm:pt>
    <dgm:pt modelId="{0E1C1D2A-502D-48CE-AEC8-7488D876E2ED}" type="pres">
      <dgm:prSet presAssocID="{38770524-231E-4006-AE1B-7520970ED3E8}" presName="desSpace" presStyleCnt="0"/>
      <dgm:spPr/>
      <dgm:t>
        <a:bodyPr/>
        <a:lstStyle/>
        <a:p>
          <a:endParaRPr lang="pt-BR"/>
        </a:p>
      </dgm:t>
    </dgm:pt>
    <dgm:pt modelId="{8345B538-0022-4B22-9389-B3EE7408EE47}" type="pres">
      <dgm:prSet presAssocID="{804FE1C7-0105-4454-82F6-BFEB7756393C}" presName="desBackupLeftNorm" presStyleCnt="0"/>
      <dgm:spPr/>
    </dgm:pt>
    <dgm:pt modelId="{2BBC5C49-B074-47C7-A786-478601038476}" type="pres">
      <dgm:prSet presAssocID="{804FE1C7-0105-4454-82F6-BFEB7756393C}" presName="desComposite" presStyleCnt="0"/>
      <dgm:spPr/>
    </dgm:pt>
    <dgm:pt modelId="{B88A808A-6D31-491D-BE3F-A489F02F644F}" type="pres">
      <dgm:prSet presAssocID="{804FE1C7-0105-4454-82F6-BFEB7756393C}" presName="desCircle" presStyleLbl="node1" presStyleIdx="3" presStyleCnt="10"/>
      <dgm:spPr/>
    </dgm:pt>
    <dgm:pt modelId="{33385588-CEE7-4921-86D6-5DB56F25733B}" type="pres">
      <dgm:prSet presAssocID="{804FE1C7-0105-4454-82F6-BFEB7756393C}" presName="chTx" presStyleLbl="revTx" presStyleIdx="7" presStyleCnt="22"/>
      <dgm:spPr/>
      <dgm:t>
        <a:bodyPr/>
        <a:lstStyle/>
        <a:p>
          <a:endParaRPr lang="pt-BR"/>
        </a:p>
      </dgm:t>
    </dgm:pt>
    <dgm:pt modelId="{9E2EB3AE-AB40-4FF6-81BC-67DD2E149D07}" type="pres">
      <dgm:prSet presAssocID="{804FE1C7-0105-4454-82F6-BFEB7756393C}" presName="desTx" presStyleLbl="revTx" presStyleIdx="8" presStyleCnt="22">
        <dgm:presLayoutVars>
          <dgm:bulletEnabled val="1"/>
        </dgm:presLayoutVars>
      </dgm:prSet>
      <dgm:spPr/>
    </dgm:pt>
    <dgm:pt modelId="{BD61E05B-478D-41B8-B2B8-AAB50A97C38B}" type="pres">
      <dgm:prSet presAssocID="{804FE1C7-0105-4454-82F6-BFEB7756393C}" presName="desBackupRightNorm" presStyleCnt="0"/>
      <dgm:spPr/>
    </dgm:pt>
    <dgm:pt modelId="{43353E85-5B6E-4CE7-A593-7F5D44BA6D4D}" type="pres">
      <dgm:prSet presAssocID="{0E76CAC7-3853-4386-9996-AF5259B14558}" presName="desSpace" presStyleCnt="0"/>
      <dgm:spPr/>
    </dgm:pt>
    <dgm:pt modelId="{7803BCF7-F0D7-4B1D-A3EF-8292C734420A}" type="pres">
      <dgm:prSet presAssocID="{57D3AE1B-73A5-48A4-9A09-1A300CDA4E8B}" presName="parComposite" presStyleCnt="0"/>
      <dgm:spPr/>
      <dgm:t>
        <a:bodyPr/>
        <a:lstStyle/>
        <a:p>
          <a:endParaRPr lang="pt-BR"/>
        </a:p>
      </dgm:t>
    </dgm:pt>
    <dgm:pt modelId="{F87B6F15-59C6-4659-B141-44CA8308F192}" type="pres">
      <dgm:prSet presAssocID="{57D3AE1B-73A5-48A4-9A09-1A300CDA4E8B}" presName="parBigCircle" presStyleLbl="node0" presStyleIdx="1" presStyleCnt="2"/>
      <dgm:spPr/>
      <dgm:t>
        <a:bodyPr/>
        <a:lstStyle/>
        <a:p>
          <a:endParaRPr lang="pt-BR"/>
        </a:p>
      </dgm:t>
    </dgm:pt>
    <dgm:pt modelId="{3EDE9DD2-3243-430B-BFDF-DB42C8C39F0F}" type="pres">
      <dgm:prSet presAssocID="{57D3AE1B-73A5-48A4-9A09-1A300CDA4E8B}" presName="parTx" presStyleLbl="revTx" presStyleIdx="9" presStyleCnt="22"/>
      <dgm:spPr/>
      <dgm:t>
        <a:bodyPr/>
        <a:lstStyle/>
        <a:p>
          <a:endParaRPr lang="pt-BR"/>
        </a:p>
      </dgm:t>
    </dgm:pt>
    <dgm:pt modelId="{54070C43-6009-4E1C-BA92-33271047321C}" type="pres">
      <dgm:prSet presAssocID="{57D3AE1B-73A5-48A4-9A09-1A300CDA4E8B}" presName="bSpace" presStyleCnt="0"/>
      <dgm:spPr/>
      <dgm:t>
        <a:bodyPr/>
        <a:lstStyle/>
        <a:p>
          <a:endParaRPr lang="pt-BR"/>
        </a:p>
      </dgm:t>
    </dgm:pt>
    <dgm:pt modelId="{7F10A9E6-0663-41C6-93C4-F47FB7BD746A}" type="pres">
      <dgm:prSet presAssocID="{57D3AE1B-73A5-48A4-9A09-1A300CDA4E8B}" presName="parBackupNorm" presStyleCnt="0"/>
      <dgm:spPr/>
      <dgm:t>
        <a:bodyPr/>
        <a:lstStyle/>
        <a:p>
          <a:endParaRPr lang="pt-BR"/>
        </a:p>
      </dgm:t>
    </dgm:pt>
    <dgm:pt modelId="{77DCCE78-72A1-491E-BC8D-F3AF5E37D4A8}" type="pres">
      <dgm:prSet presAssocID="{9AF49E6B-4C65-4948-8F33-6E992478EDEF}" presName="parSpace" presStyleCnt="0"/>
      <dgm:spPr/>
      <dgm:t>
        <a:bodyPr/>
        <a:lstStyle/>
        <a:p>
          <a:endParaRPr lang="pt-BR"/>
        </a:p>
      </dgm:t>
    </dgm:pt>
    <dgm:pt modelId="{C74E053A-3AC0-4730-9A92-0F2249A35D8A}" type="pres">
      <dgm:prSet presAssocID="{31715DCE-1033-4F51-AA7E-996A37078C2B}" presName="desBackupLeftNorm" presStyleCnt="0"/>
      <dgm:spPr/>
      <dgm:t>
        <a:bodyPr/>
        <a:lstStyle/>
        <a:p>
          <a:endParaRPr lang="pt-BR"/>
        </a:p>
      </dgm:t>
    </dgm:pt>
    <dgm:pt modelId="{42921E3A-CF41-49D9-A8B2-F862DACD1455}" type="pres">
      <dgm:prSet presAssocID="{31715DCE-1033-4F51-AA7E-996A37078C2B}" presName="desComposite" presStyleCnt="0"/>
      <dgm:spPr/>
      <dgm:t>
        <a:bodyPr/>
        <a:lstStyle/>
        <a:p>
          <a:endParaRPr lang="pt-BR"/>
        </a:p>
      </dgm:t>
    </dgm:pt>
    <dgm:pt modelId="{8DBDFD54-FA06-4E78-B1F9-B5C24B106AA5}" type="pres">
      <dgm:prSet presAssocID="{31715DCE-1033-4F51-AA7E-996A37078C2B}" presName="desCircle" presStyleLbl="node1" presStyleIdx="4" presStyleCnt="10"/>
      <dgm:spPr/>
      <dgm:t>
        <a:bodyPr/>
        <a:lstStyle/>
        <a:p>
          <a:endParaRPr lang="pt-BR"/>
        </a:p>
      </dgm:t>
    </dgm:pt>
    <dgm:pt modelId="{EB6A5027-8CC0-4067-8103-7E8095435049}" type="pres">
      <dgm:prSet presAssocID="{31715DCE-1033-4F51-AA7E-996A37078C2B}" presName="chTx" presStyleLbl="revTx" presStyleIdx="10" presStyleCnt="22"/>
      <dgm:spPr/>
      <dgm:t>
        <a:bodyPr/>
        <a:lstStyle/>
        <a:p>
          <a:endParaRPr lang="pt-BR"/>
        </a:p>
      </dgm:t>
    </dgm:pt>
    <dgm:pt modelId="{B8523729-5ED9-4781-9993-ED44EE714E76}" type="pres">
      <dgm:prSet presAssocID="{31715DCE-1033-4F51-AA7E-996A37078C2B}" presName="desTx" presStyleLbl="revTx" presStyleIdx="11" presStyleCnt="22">
        <dgm:presLayoutVars>
          <dgm:bulletEnabled val="1"/>
        </dgm:presLayoutVars>
      </dgm:prSet>
      <dgm:spPr/>
      <dgm:t>
        <a:bodyPr/>
        <a:lstStyle/>
        <a:p>
          <a:endParaRPr lang="pt-BR"/>
        </a:p>
      </dgm:t>
    </dgm:pt>
    <dgm:pt modelId="{2157E965-1A58-4647-B54C-41301E78F91D}" type="pres">
      <dgm:prSet presAssocID="{31715DCE-1033-4F51-AA7E-996A37078C2B}" presName="desBackupRightNorm" presStyleCnt="0"/>
      <dgm:spPr/>
      <dgm:t>
        <a:bodyPr/>
        <a:lstStyle/>
        <a:p>
          <a:endParaRPr lang="pt-BR"/>
        </a:p>
      </dgm:t>
    </dgm:pt>
    <dgm:pt modelId="{2CE77E30-7D1E-4313-BA7A-72425E4B9296}" type="pres">
      <dgm:prSet presAssocID="{F9E991BD-6677-4EFD-8A6E-9B02290356F4}" presName="desSpace" presStyleCnt="0"/>
      <dgm:spPr/>
      <dgm:t>
        <a:bodyPr/>
        <a:lstStyle/>
        <a:p>
          <a:endParaRPr lang="pt-BR"/>
        </a:p>
      </dgm:t>
    </dgm:pt>
    <dgm:pt modelId="{C01DFA6D-43E5-4429-A9B3-E2886C2B08AB}" type="pres">
      <dgm:prSet presAssocID="{AD47C804-6BCC-4DBF-BB15-E03DC61E03B9}" presName="desBackupLeftNorm" presStyleCnt="0"/>
      <dgm:spPr/>
      <dgm:t>
        <a:bodyPr/>
        <a:lstStyle/>
        <a:p>
          <a:endParaRPr lang="pt-BR"/>
        </a:p>
      </dgm:t>
    </dgm:pt>
    <dgm:pt modelId="{7679D52D-7B5F-4A0F-9F3A-A6C3FF6AA255}" type="pres">
      <dgm:prSet presAssocID="{AD47C804-6BCC-4DBF-BB15-E03DC61E03B9}" presName="desComposite" presStyleCnt="0"/>
      <dgm:spPr/>
      <dgm:t>
        <a:bodyPr/>
        <a:lstStyle/>
        <a:p>
          <a:endParaRPr lang="pt-BR"/>
        </a:p>
      </dgm:t>
    </dgm:pt>
    <dgm:pt modelId="{98F6187D-F3FF-4676-8B83-7A42AA5EA52A}" type="pres">
      <dgm:prSet presAssocID="{AD47C804-6BCC-4DBF-BB15-E03DC61E03B9}" presName="desCircle" presStyleLbl="node1" presStyleIdx="5" presStyleCnt="10"/>
      <dgm:spPr/>
      <dgm:t>
        <a:bodyPr/>
        <a:lstStyle/>
        <a:p>
          <a:endParaRPr lang="pt-BR"/>
        </a:p>
      </dgm:t>
    </dgm:pt>
    <dgm:pt modelId="{BF4020F7-F215-45CC-8770-28C12A152C49}" type="pres">
      <dgm:prSet presAssocID="{AD47C804-6BCC-4DBF-BB15-E03DC61E03B9}" presName="chTx" presStyleLbl="revTx" presStyleIdx="12" presStyleCnt="22"/>
      <dgm:spPr/>
      <dgm:t>
        <a:bodyPr/>
        <a:lstStyle/>
        <a:p>
          <a:endParaRPr lang="pt-BR"/>
        </a:p>
      </dgm:t>
    </dgm:pt>
    <dgm:pt modelId="{9D3D5B97-3DE5-4600-B2D0-2F52A3508BAB}" type="pres">
      <dgm:prSet presAssocID="{AD47C804-6BCC-4DBF-BB15-E03DC61E03B9}" presName="desTx" presStyleLbl="revTx" presStyleIdx="13" presStyleCnt="22">
        <dgm:presLayoutVars>
          <dgm:bulletEnabled val="1"/>
        </dgm:presLayoutVars>
      </dgm:prSet>
      <dgm:spPr/>
      <dgm:t>
        <a:bodyPr/>
        <a:lstStyle/>
        <a:p>
          <a:endParaRPr lang="pt-BR"/>
        </a:p>
      </dgm:t>
    </dgm:pt>
    <dgm:pt modelId="{AAA258DE-25B0-4EEC-AE45-3BD52C790DDE}" type="pres">
      <dgm:prSet presAssocID="{AD47C804-6BCC-4DBF-BB15-E03DC61E03B9}" presName="desBackupRightNorm" presStyleCnt="0"/>
      <dgm:spPr/>
      <dgm:t>
        <a:bodyPr/>
        <a:lstStyle/>
        <a:p>
          <a:endParaRPr lang="pt-BR"/>
        </a:p>
      </dgm:t>
    </dgm:pt>
    <dgm:pt modelId="{73CBFFD3-6A7B-4D17-8702-83FFF281EEA4}" type="pres">
      <dgm:prSet presAssocID="{EE2326E8-1323-4F79-A0FD-AE89729D24D6}" presName="desSpace" presStyleCnt="0"/>
      <dgm:spPr/>
      <dgm:t>
        <a:bodyPr/>
        <a:lstStyle/>
        <a:p>
          <a:endParaRPr lang="pt-BR"/>
        </a:p>
      </dgm:t>
    </dgm:pt>
    <dgm:pt modelId="{AF334E5A-D793-4FA0-A5C5-0D5AA4768030}" type="pres">
      <dgm:prSet presAssocID="{3BB52753-ADB0-4BB6-8892-2A780252071D}" presName="desBackupLeftNorm" presStyleCnt="0"/>
      <dgm:spPr/>
      <dgm:t>
        <a:bodyPr/>
        <a:lstStyle/>
        <a:p>
          <a:endParaRPr lang="pt-BR"/>
        </a:p>
      </dgm:t>
    </dgm:pt>
    <dgm:pt modelId="{52773FDC-4772-4F97-BC48-7D43FDF59697}" type="pres">
      <dgm:prSet presAssocID="{3BB52753-ADB0-4BB6-8892-2A780252071D}" presName="desComposite" presStyleCnt="0"/>
      <dgm:spPr/>
      <dgm:t>
        <a:bodyPr/>
        <a:lstStyle/>
        <a:p>
          <a:endParaRPr lang="pt-BR"/>
        </a:p>
      </dgm:t>
    </dgm:pt>
    <dgm:pt modelId="{285EB5AC-902D-472C-844D-916AF60547E4}" type="pres">
      <dgm:prSet presAssocID="{3BB52753-ADB0-4BB6-8892-2A780252071D}" presName="desCircle" presStyleLbl="node1" presStyleIdx="6" presStyleCnt="10"/>
      <dgm:spPr/>
      <dgm:t>
        <a:bodyPr/>
        <a:lstStyle/>
        <a:p>
          <a:endParaRPr lang="pt-BR"/>
        </a:p>
      </dgm:t>
    </dgm:pt>
    <dgm:pt modelId="{8CA68C6F-E3B6-46A7-A9B1-B780AB0310AB}" type="pres">
      <dgm:prSet presAssocID="{3BB52753-ADB0-4BB6-8892-2A780252071D}" presName="chTx" presStyleLbl="revTx" presStyleIdx="14" presStyleCnt="22"/>
      <dgm:spPr/>
      <dgm:t>
        <a:bodyPr/>
        <a:lstStyle/>
        <a:p>
          <a:endParaRPr lang="pt-BR"/>
        </a:p>
      </dgm:t>
    </dgm:pt>
    <dgm:pt modelId="{2BF1D30D-A645-461B-8B53-6D37647F8F3F}" type="pres">
      <dgm:prSet presAssocID="{3BB52753-ADB0-4BB6-8892-2A780252071D}" presName="desTx" presStyleLbl="revTx" presStyleIdx="15" presStyleCnt="22">
        <dgm:presLayoutVars>
          <dgm:bulletEnabled val="1"/>
        </dgm:presLayoutVars>
      </dgm:prSet>
      <dgm:spPr/>
      <dgm:t>
        <a:bodyPr/>
        <a:lstStyle/>
        <a:p>
          <a:endParaRPr lang="pt-BR"/>
        </a:p>
      </dgm:t>
    </dgm:pt>
    <dgm:pt modelId="{62DE114B-FE75-4C07-93B2-1FFC0F4EA50E}" type="pres">
      <dgm:prSet presAssocID="{3BB52753-ADB0-4BB6-8892-2A780252071D}" presName="desBackupRightNorm" presStyleCnt="0"/>
      <dgm:spPr/>
      <dgm:t>
        <a:bodyPr/>
        <a:lstStyle/>
        <a:p>
          <a:endParaRPr lang="pt-BR"/>
        </a:p>
      </dgm:t>
    </dgm:pt>
    <dgm:pt modelId="{EACB1369-3186-4D39-944D-48FC110BAFF2}" type="pres">
      <dgm:prSet presAssocID="{1C8E540D-7B46-4518-9099-0937C9256430}" presName="desSpace" presStyleCnt="0"/>
      <dgm:spPr/>
      <dgm:t>
        <a:bodyPr/>
        <a:lstStyle/>
        <a:p>
          <a:endParaRPr lang="pt-BR"/>
        </a:p>
      </dgm:t>
    </dgm:pt>
    <dgm:pt modelId="{514ACA26-0E7A-4799-8323-8E78A018FE1A}" type="pres">
      <dgm:prSet presAssocID="{DBC45600-1869-4512-A3AB-AA97CD7EB4A9}" presName="desBackupLeftNorm" presStyleCnt="0"/>
      <dgm:spPr/>
      <dgm:t>
        <a:bodyPr/>
        <a:lstStyle/>
        <a:p>
          <a:endParaRPr lang="pt-BR"/>
        </a:p>
      </dgm:t>
    </dgm:pt>
    <dgm:pt modelId="{5A25D132-820E-44C3-AAA4-0E752E0B8155}" type="pres">
      <dgm:prSet presAssocID="{DBC45600-1869-4512-A3AB-AA97CD7EB4A9}" presName="desComposite" presStyleCnt="0"/>
      <dgm:spPr/>
      <dgm:t>
        <a:bodyPr/>
        <a:lstStyle/>
        <a:p>
          <a:endParaRPr lang="pt-BR"/>
        </a:p>
      </dgm:t>
    </dgm:pt>
    <dgm:pt modelId="{B554C5DC-DEEA-4AE2-942F-B531DCD6A4BC}" type="pres">
      <dgm:prSet presAssocID="{DBC45600-1869-4512-A3AB-AA97CD7EB4A9}" presName="desCircle" presStyleLbl="node1" presStyleIdx="7" presStyleCnt="10"/>
      <dgm:spPr/>
      <dgm:t>
        <a:bodyPr/>
        <a:lstStyle/>
        <a:p>
          <a:endParaRPr lang="pt-BR"/>
        </a:p>
      </dgm:t>
    </dgm:pt>
    <dgm:pt modelId="{D0E61BE3-08C2-42D5-B308-61E0BFDF64D4}" type="pres">
      <dgm:prSet presAssocID="{DBC45600-1869-4512-A3AB-AA97CD7EB4A9}" presName="chTx" presStyleLbl="revTx" presStyleIdx="16" presStyleCnt="22"/>
      <dgm:spPr/>
      <dgm:t>
        <a:bodyPr/>
        <a:lstStyle/>
        <a:p>
          <a:endParaRPr lang="pt-BR"/>
        </a:p>
      </dgm:t>
    </dgm:pt>
    <dgm:pt modelId="{0B76364A-724C-4D60-B742-8B2007D3D83F}" type="pres">
      <dgm:prSet presAssocID="{DBC45600-1869-4512-A3AB-AA97CD7EB4A9}" presName="desTx" presStyleLbl="revTx" presStyleIdx="17" presStyleCnt="22">
        <dgm:presLayoutVars>
          <dgm:bulletEnabled val="1"/>
        </dgm:presLayoutVars>
      </dgm:prSet>
      <dgm:spPr/>
      <dgm:t>
        <a:bodyPr/>
        <a:lstStyle/>
        <a:p>
          <a:endParaRPr lang="pt-BR"/>
        </a:p>
      </dgm:t>
    </dgm:pt>
    <dgm:pt modelId="{9F886749-129F-4F94-8FDC-026B682698D1}" type="pres">
      <dgm:prSet presAssocID="{DBC45600-1869-4512-A3AB-AA97CD7EB4A9}" presName="desBackupRightNorm" presStyleCnt="0"/>
      <dgm:spPr/>
      <dgm:t>
        <a:bodyPr/>
        <a:lstStyle/>
        <a:p>
          <a:endParaRPr lang="pt-BR"/>
        </a:p>
      </dgm:t>
    </dgm:pt>
    <dgm:pt modelId="{AA708E94-3504-4DF0-823F-FB4565134AB9}" type="pres">
      <dgm:prSet presAssocID="{F882C3DF-3E75-4E91-BA5E-46A9A7E0E4AC}" presName="desSpace" presStyleCnt="0"/>
      <dgm:spPr/>
      <dgm:t>
        <a:bodyPr/>
        <a:lstStyle/>
        <a:p>
          <a:endParaRPr lang="pt-BR"/>
        </a:p>
      </dgm:t>
    </dgm:pt>
    <dgm:pt modelId="{72A47222-7749-4661-A2AF-8C4E7D69F1FD}" type="pres">
      <dgm:prSet presAssocID="{D3D679E8-8BB4-4301-8A72-28E361C78A32}" presName="desBackupLeftNorm" presStyleCnt="0"/>
      <dgm:spPr/>
      <dgm:t>
        <a:bodyPr/>
        <a:lstStyle/>
        <a:p>
          <a:endParaRPr lang="pt-BR"/>
        </a:p>
      </dgm:t>
    </dgm:pt>
    <dgm:pt modelId="{60290D84-22F4-40D2-838C-4E1970F94875}" type="pres">
      <dgm:prSet presAssocID="{D3D679E8-8BB4-4301-8A72-28E361C78A32}" presName="desComposite" presStyleCnt="0"/>
      <dgm:spPr/>
      <dgm:t>
        <a:bodyPr/>
        <a:lstStyle/>
        <a:p>
          <a:endParaRPr lang="pt-BR"/>
        </a:p>
      </dgm:t>
    </dgm:pt>
    <dgm:pt modelId="{17B6CC0B-51B2-49F4-99D4-5638832F0DB8}" type="pres">
      <dgm:prSet presAssocID="{D3D679E8-8BB4-4301-8A72-28E361C78A32}" presName="desCircle" presStyleLbl="node1" presStyleIdx="8" presStyleCnt="10"/>
      <dgm:spPr/>
      <dgm:t>
        <a:bodyPr/>
        <a:lstStyle/>
        <a:p>
          <a:endParaRPr lang="pt-BR"/>
        </a:p>
      </dgm:t>
    </dgm:pt>
    <dgm:pt modelId="{D911B9EF-06FF-4EFF-B38F-46F7111F856E}" type="pres">
      <dgm:prSet presAssocID="{D3D679E8-8BB4-4301-8A72-28E361C78A32}" presName="chTx" presStyleLbl="revTx" presStyleIdx="18" presStyleCnt="22"/>
      <dgm:spPr/>
      <dgm:t>
        <a:bodyPr/>
        <a:lstStyle/>
        <a:p>
          <a:endParaRPr lang="pt-BR"/>
        </a:p>
      </dgm:t>
    </dgm:pt>
    <dgm:pt modelId="{9F22E223-C03C-4A17-985E-B8945A116FFF}" type="pres">
      <dgm:prSet presAssocID="{D3D679E8-8BB4-4301-8A72-28E361C78A32}" presName="desTx" presStyleLbl="revTx" presStyleIdx="19" presStyleCnt="22">
        <dgm:presLayoutVars>
          <dgm:bulletEnabled val="1"/>
        </dgm:presLayoutVars>
      </dgm:prSet>
      <dgm:spPr/>
      <dgm:t>
        <a:bodyPr/>
        <a:lstStyle/>
        <a:p>
          <a:endParaRPr lang="pt-BR"/>
        </a:p>
      </dgm:t>
    </dgm:pt>
    <dgm:pt modelId="{98EB0A87-90C1-4AE9-8C2B-E508EB9E09A0}" type="pres">
      <dgm:prSet presAssocID="{D3D679E8-8BB4-4301-8A72-28E361C78A32}" presName="desBackupRightNorm" presStyleCnt="0"/>
      <dgm:spPr/>
      <dgm:t>
        <a:bodyPr/>
        <a:lstStyle/>
        <a:p>
          <a:endParaRPr lang="pt-BR"/>
        </a:p>
      </dgm:t>
    </dgm:pt>
    <dgm:pt modelId="{6785AC24-B12F-4FBA-A2E1-E2791399D68A}" type="pres">
      <dgm:prSet presAssocID="{5EFF03F7-4D5E-4385-A110-DBFD9FD0D1B1}" presName="desSpace" presStyleCnt="0"/>
      <dgm:spPr/>
      <dgm:t>
        <a:bodyPr/>
        <a:lstStyle/>
        <a:p>
          <a:endParaRPr lang="pt-BR"/>
        </a:p>
      </dgm:t>
    </dgm:pt>
    <dgm:pt modelId="{8B9717E1-B194-4E1F-AD43-F6D9913B20D9}" type="pres">
      <dgm:prSet presAssocID="{37D2FDFA-F3C0-4E06-93F2-154319ABBCC8}" presName="desBackupLeftNorm" presStyleCnt="0"/>
      <dgm:spPr/>
    </dgm:pt>
    <dgm:pt modelId="{38DB3036-1B7A-4FA4-BA20-6BD0F5F3ACC6}" type="pres">
      <dgm:prSet presAssocID="{37D2FDFA-F3C0-4E06-93F2-154319ABBCC8}" presName="desComposite" presStyleCnt="0"/>
      <dgm:spPr/>
    </dgm:pt>
    <dgm:pt modelId="{D51BFFF2-4320-4695-A3BB-35020D09811E}" type="pres">
      <dgm:prSet presAssocID="{37D2FDFA-F3C0-4E06-93F2-154319ABBCC8}" presName="desCircle" presStyleLbl="node1" presStyleIdx="9" presStyleCnt="10"/>
      <dgm:spPr/>
    </dgm:pt>
    <dgm:pt modelId="{6467B0E9-04E2-44A1-8F25-6FA6F36F33B1}" type="pres">
      <dgm:prSet presAssocID="{37D2FDFA-F3C0-4E06-93F2-154319ABBCC8}" presName="chTx" presStyleLbl="revTx" presStyleIdx="20" presStyleCnt="22"/>
      <dgm:spPr/>
      <dgm:t>
        <a:bodyPr/>
        <a:lstStyle/>
        <a:p>
          <a:endParaRPr lang="pt-BR"/>
        </a:p>
      </dgm:t>
    </dgm:pt>
    <dgm:pt modelId="{BD4CC4AC-B4AD-4C64-819F-6D2E8601042C}" type="pres">
      <dgm:prSet presAssocID="{37D2FDFA-F3C0-4E06-93F2-154319ABBCC8}" presName="desTx" presStyleLbl="revTx" presStyleIdx="21" presStyleCnt="22">
        <dgm:presLayoutVars>
          <dgm:bulletEnabled val="1"/>
        </dgm:presLayoutVars>
      </dgm:prSet>
      <dgm:spPr/>
    </dgm:pt>
    <dgm:pt modelId="{71D3FCE5-CB84-40A1-BF7B-4B6E47785EA7}" type="pres">
      <dgm:prSet presAssocID="{37D2FDFA-F3C0-4E06-93F2-154319ABBCC8}" presName="desBackupRightNorm" presStyleCnt="0"/>
      <dgm:spPr/>
    </dgm:pt>
    <dgm:pt modelId="{F93B194F-43C5-4B38-A4C0-5BF32D52ED05}" type="pres">
      <dgm:prSet presAssocID="{DB89F817-A12B-47BC-913F-ECF0B3992012}" presName="desSpace" presStyleCnt="0"/>
      <dgm:spPr/>
    </dgm:pt>
  </dgm:ptLst>
  <dgm:cxnLst>
    <dgm:cxn modelId="{D0EC7BB4-2B0B-42D9-BD28-5B8B97F9097C}" type="presOf" srcId="{DBC45600-1869-4512-A3AB-AA97CD7EB4A9}" destId="{D0E61BE3-08C2-42D5-B308-61E0BFDF64D4}" srcOrd="0" destOrd="0" presId="urn:microsoft.com/office/officeart/2008/layout/CircleAccentTimeline"/>
    <dgm:cxn modelId="{5742CC47-966F-440D-86CA-8CC151FB1E1D}" type="presOf" srcId="{5A4F4D41-DDF6-494A-8DDF-DBA20DF76974}" destId="{593E5578-D846-4CF3-A9D5-73E453066575}" srcOrd="0" destOrd="0" presId="urn:microsoft.com/office/officeart/2008/layout/CircleAccentTimeline"/>
    <dgm:cxn modelId="{7DA0130F-E37F-4618-82CF-FEFD9864A3C8}" srcId="{57D3AE1B-73A5-48A4-9A09-1A300CDA4E8B}" destId="{3BB52753-ADB0-4BB6-8892-2A780252071D}" srcOrd="2" destOrd="0" parTransId="{AFE8199E-AEBE-427E-8575-5D3465B6D755}" sibTransId="{1C8E540D-7B46-4518-9099-0937C9256430}"/>
    <dgm:cxn modelId="{F0A3AD09-BD83-407D-B48C-B1B325D6F35E}" srcId="{57D3AE1B-73A5-48A4-9A09-1A300CDA4E8B}" destId="{AD47C804-6BCC-4DBF-BB15-E03DC61E03B9}" srcOrd="1" destOrd="0" parTransId="{59D69028-5AFB-42D5-AED0-4DA4B138E63C}" sibTransId="{EE2326E8-1323-4F79-A0FD-AE89729D24D6}"/>
    <dgm:cxn modelId="{F0340E11-4A53-4D0E-8F40-85635216F016}" srcId="{57D3AE1B-73A5-48A4-9A09-1A300CDA4E8B}" destId="{DBC45600-1869-4512-A3AB-AA97CD7EB4A9}" srcOrd="3" destOrd="0" parTransId="{16498317-318F-4429-8126-9630370E148E}" sibTransId="{F882C3DF-3E75-4E91-BA5E-46A9A7E0E4AC}"/>
    <dgm:cxn modelId="{58974AEE-6363-4933-BDFC-45157ED97124}" type="presOf" srcId="{7DC18236-30EB-4302-A4DA-2190886A08E9}" destId="{02CA001B-E24E-4625-8CFA-1A6C755C930E}" srcOrd="0" destOrd="0" presId="urn:microsoft.com/office/officeart/2008/layout/CircleAccentTimeline"/>
    <dgm:cxn modelId="{2E10D514-5F80-48BB-9373-A48D255564B5}" type="presOf" srcId="{37D2FDFA-F3C0-4E06-93F2-154319ABBCC8}" destId="{6467B0E9-04E2-44A1-8F25-6FA6F36F33B1}" srcOrd="0" destOrd="0" presId="urn:microsoft.com/office/officeart/2008/layout/CircleAccentTimeline"/>
    <dgm:cxn modelId="{51CC282A-332E-4D31-A3C8-0B3023FFA162}" srcId="{26566767-DCC0-4231-911B-DF7E9F672A5E}" destId="{776EC1F7-996A-4DD0-A761-236B8084FE3C}" srcOrd="2" destOrd="0" parTransId="{85715835-C126-456E-B66C-D52AF0D21E7A}" sibTransId="{38770524-231E-4006-AE1B-7520970ED3E8}"/>
    <dgm:cxn modelId="{A1F0479C-59F8-445C-9CD6-416F7220518F}" type="presOf" srcId="{D3D679E8-8BB4-4301-8A72-28E361C78A32}" destId="{D911B9EF-06FF-4EFF-B38F-46F7111F856E}" srcOrd="0" destOrd="0" presId="urn:microsoft.com/office/officeart/2008/layout/CircleAccentTimeline"/>
    <dgm:cxn modelId="{DF81D2F8-0064-49C6-82E3-63C4F86E8494}" srcId="{57D3AE1B-73A5-48A4-9A09-1A300CDA4E8B}" destId="{37D2FDFA-F3C0-4E06-93F2-154319ABBCC8}" srcOrd="5" destOrd="0" parTransId="{D0F55E98-0847-4FF1-A601-D2074CAC1A16}" sibTransId="{DB89F817-A12B-47BC-913F-ECF0B3992012}"/>
    <dgm:cxn modelId="{C41219D5-0A19-4B52-8C88-06C478AE7DAA}" srcId="{26566767-DCC0-4231-911B-DF7E9F672A5E}" destId="{804FE1C7-0105-4454-82F6-BFEB7756393C}" srcOrd="3" destOrd="0" parTransId="{925D52AE-81B1-472A-9D44-9867284638E4}" sibTransId="{0E76CAC7-3853-4386-9996-AF5259B14558}"/>
    <dgm:cxn modelId="{AAD69A32-7C1E-4430-9A5F-E68E6A5147F8}" srcId="{57D3AE1B-73A5-48A4-9A09-1A300CDA4E8B}" destId="{D3D679E8-8BB4-4301-8A72-28E361C78A32}" srcOrd="4" destOrd="0" parTransId="{5531F80A-1DCD-4AC7-8D81-F0376F2F2ECF}" sibTransId="{5EFF03F7-4D5E-4385-A110-DBFD9FD0D1B1}"/>
    <dgm:cxn modelId="{E977A5CF-4751-4679-BFC3-2CE8C4912D87}" type="presOf" srcId="{26566767-DCC0-4231-911B-DF7E9F672A5E}" destId="{6F73384A-DB24-4E9B-9313-3EFB3DDE8577}" srcOrd="0" destOrd="0" presId="urn:microsoft.com/office/officeart/2008/layout/CircleAccentTimeline"/>
    <dgm:cxn modelId="{E0C0C438-2A21-413E-BB3B-C75B52F22E28}" type="presOf" srcId="{31715DCE-1033-4F51-AA7E-996A37078C2B}" destId="{EB6A5027-8CC0-4067-8103-7E8095435049}" srcOrd="0" destOrd="0" presId="urn:microsoft.com/office/officeart/2008/layout/CircleAccentTimeline"/>
    <dgm:cxn modelId="{C4DA5776-1389-492B-9185-A0B1B842ADE3}" srcId="{26566767-DCC0-4231-911B-DF7E9F672A5E}" destId="{5A4F4D41-DDF6-494A-8DDF-DBA20DF76974}" srcOrd="0" destOrd="0" parTransId="{1151E5EA-0103-462A-B969-10246FCB6120}" sibTransId="{7E922CEC-986E-427E-8CAC-FE2ADD87AAE1}"/>
    <dgm:cxn modelId="{6D782324-1811-412B-8FCB-6714DC48C37B}" type="presOf" srcId="{57D3AE1B-73A5-48A4-9A09-1A300CDA4E8B}" destId="{3EDE9DD2-3243-430B-BFDF-DB42C8C39F0F}" srcOrd="0" destOrd="0" presId="urn:microsoft.com/office/officeart/2008/layout/CircleAccentTimeline"/>
    <dgm:cxn modelId="{94BF7056-B3F1-4C58-9689-63413BE6E86A}" type="presOf" srcId="{804FE1C7-0105-4454-82F6-BFEB7756393C}" destId="{33385588-CEE7-4921-86D6-5DB56F25733B}" srcOrd="0" destOrd="0" presId="urn:microsoft.com/office/officeart/2008/layout/CircleAccentTimeline"/>
    <dgm:cxn modelId="{620DE3E3-B16A-4D55-B303-5C7222181C48}" type="presOf" srcId="{3BB52753-ADB0-4BB6-8892-2A780252071D}" destId="{8CA68C6F-E3B6-46A7-A9B1-B780AB0310AB}" srcOrd="0" destOrd="0" presId="urn:microsoft.com/office/officeart/2008/layout/CircleAccentTimeline"/>
    <dgm:cxn modelId="{759640F5-3B3C-4255-B696-7C8AB98AFFA9}" srcId="{FD8CB35D-9AA8-4D3B-85BD-0C98676B30A3}" destId="{26566767-DCC0-4231-911B-DF7E9F672A5E}" srcOrd="0" destOrd="0" parTransId="{A2092705-1AF7-46AC-8EBA-770D8371CA18}" sibTransId="{6E1566C3-BB28-4580-B079-0BF96AF88419}"/>
    <dgm:cxn modelId="{766FB835-9559-49D8-A0C1-23178FAE1988}" type="presOf" srcId="{AD47C804-6BCC-4DBF-BB15-E03DC61E03B9}" destId="{BF4020F7-F215-45CC-8770-28C12A152C49}" srcOrd="0" destOrd="0" presId="urn:microsoft.com/office/officeart/2008/layout/CircleAccentTimeline"/>
    <dgm:cxn modelId="{0E265ACC-EF65-4601-BE29-263424C76CF5}" type="presOf" srcId="{776EC1F7-996A-4DD0-A761-236B8084FE3C}" destId="{F56B5539-3C77-47E1-8754-B43314A96F14}" srcOrd="0" destOrd="0" presId="urn:microsoft.com/office/officeart/2008/layout/CircleAccentTimeline"/>
    <dgm:cxn modelId="{1D34487E-E363-4589-9C49-CD31BE01F8FB}" type="presOf" srcId="{FD8CB35D-9AA8-4D3B-85BD-0C98676B30A3}" destId="{1A704293-4A00-4269-9793-84EF60BB46E7}" srcOrd="0" destOrd="0" presId="urn:microsoft.com/office/officeart/2008/layout/CircleAccentTimeline"/>
    <dgm:cxn modelId="{BDC3B72E-0527-4D43-8C8C-47DE50D8533C}" srcId="{26566767-DCC0-4231-911B-DF7E9F672A5E}" destId="{7DC18236-30EB-4302-A4DA-2190886A08E9}" srcOrd="1" destOrd="0" parTransId="{5226747E-1F3F-4544-A490-D72812649869}" sibTransId="{A3714163-7465-460C-B689-F1432FA66DF2}"/>
    <dgm:cxn modelId="{8C714905-7576-4B2D-97CF-4B4157564734}" srcId="{FD8CB35D-9AA8-4D3B-85BD-0C98676B30A3}" destId="{57D3AE1B-73A5-48A4-9A09-1A300CDA4E8B}" srcOrd="1" destOrd="0" parTransId="{4F68B22E-2095-4F18-948D-3D45345C9EBD}" sibTransId="{9AF49E6B-4C65-4948-8F33-6E992478EDEF}"/>
    <dgm:cxn modelId="{E39D2092-86B5-4605-A89B-5A4845451C08}" srcId="{57D3AE1B-73A5-48A4-9A09-1A300CDA4E8B}" destId="{31715DCE-1033-4F51-AA7E-996A37078C2B}" srcOrd="0" destOrd="0" parTransId="{B39B534A-E900-4C50-9B97-9FA90BE57A88}" sibTransId="{F9E991BD-6677-4EFD-8A6E-9B02290356F4}"/>
    <dgm:cxn modelId="{50429F9F-6F0C-4C63-8489-22F7BB16BA3C}" type="presParOf" srcId="{1A704293-4A00-4269-9793-84EF60BB46E7}" destId="{A4C70CCE-E506-430D-8CE9-E3F0C822F8C1}" srcOrd="0" destOrd="0" presId="urn:microsoft.com/office/officeart/2008/layout/CircleAccentTimeline"/>
    <dgm:cxn modelId="{1183E6F4-66B0-4971-8C16-FEA2663E327E}" type="presParOf" srcId="{A4C70CCE-E506-430D-8CE9-E3F0C822F8C1}" destId="{56AEF2CF-BD74-47E9-9224-4EAC05CF5B8D}" srcOrd="0" destOrd="0" presId="urn:microsoft.com/office/officeart/2008/layout/CircleAccentTimeline"/>
    <dgm:cxn modelId="{8FCAEBC8-D6DC-4B1A-829A-12259A82F1FB}" type="presParOf" srcId="{A4C70CCE-E506-430D-8CE9-E3F0C822F8C1}" destId="{6F73384A-DB24-4E9B-9313-3EFB3DDE8577}" srcOrd="1" destOrd="0" presId="urn:microsoft.com/office/officeart/2008/layout/CircleAccentTimeline"/>
    <dgm:cxn modelId="{44E0682C-9A56-48A2-B1DD-0A43E6D12D91}" type="presParOf" srcId="{A4C70CCE-E506-430D-8CE9-E3F0C822F8C1}" destId="{12B297DC-E2BD-43F9-AB76-F334910D5A94}" srcOrd="2" destOrd="0" presId="urn:microsoft.com/office/officeart/2008/layout/CircleAccentTimeline"/>
    <dgm:cxn modelId="{7A6A0415-C2E2-4211-889F-0A74F20E6217}" type="presParOf" srcId="{1A704293-4A00-4269-9793-84EF60BB46E7}" destId="{C054349A-9079-4978-A10C-80B4000B73E6}" srcOrd="1" destOrd="0" presId="urn:microsoft.com/office/officeart/2008/layout/CircleAccentTimeline"/>
    <dgm:cxn modelId="{B2736723-F6CA-4338-8508-EDD8ED16ABC7}" type="presParOf" srcId="{1A704293-4A00-4269-9793-84EF60BB46E7}" destId="{24C5703B-3128-468D-93D7-5B64EFF7DC5D}" srcOrd="2" destOrd="0" presId="urn:microsoft.com/office/officeart/2008/layout/CircleAccentTimeline"/>
    <dgm:cxn modelId="{F75A2C69-08F3-4E0A-965A-FA2AD92F65D0}" type="presParOf" srcId="{1A704293-4A00-4269-9793-84EF60BB46E7}" destId="{F5F5C2A5-CD2A-4BF3-9E7D-9CC3E927F990}" srcOrd="3" destOrd="0" presId="urn:microsoft.com/office/officeart/2008/layout/CircleAccentTimeline"/>
    <dgm:cxn modelId="{F72636EF-D3F4-4C50-84B3-CF6587C310D0}" type="presParOf" srcId="{1A704293-4A00-4269-9793-84EF60BB46E7}" destId="{00904F4D-D009-481C-BDD7-C81BF30DD670}" srcOrd="4" destOrd="0" presId="urn:microsoft.com/office/officeart/2008/layout/CircleAccentTimeline"/>
    <dgm:cxn modelId="{3196C0B1-99BA-40AA-B842-2BCB12CD6094}" type="presParOf" srcId="{00904F4D-D009-481C-BDD7-C81BF30DD670}" destId="{46B25F0D-D431-4949-81A0-676174D34183}" srcOrd="0" destOrd="0" presId="urn:microsoft.com/office/officeart/2008/layout/CircleAccentTimeline"/>
    <dgm:cxn modelId="{F609B8E2-71D4-4162-AEA5-DFEDB4184DE9}" type="presParOf" srcId="{00904F4D-D009-481C-BDD7-C81BF30DD670}" destId="{593E5578-D846-4CF3-A9D5-73E453066575}" srcOrd="1" destOrd="0" presId="urn:microsoft.com/office/officeart/2008/layout/CircleAccentTimeline"/>
    <dgm:cxn modelId="{79B6BCB9-F36C-4B82-BF3C-85A067DE3602}" type="presParOf" srcId="{00904F4D-D009-481C-BDD7-C81BF30DD670}" destId="{A1AA65C6-9A13-4697-920B-109CDD4DDA94}" srcOrd="2" destOrd="0" presId="urn:microsoft.com/office/officeart/2008/layout/CircleAccentTimeline"/>
    <dgm:cxn modelId="{2CC272D4-D3F9-40EA-B773-A3B9333C6C61}" type="presParOf" srcId="{1A704293-4A00-4269-9793-84EF60BB46E7}" destId="{6E357F85-05B6-4B53-9066-7FB07E9EAA3E}" srcOrd="5" destOrd="0" presId="urn:microsoft.com/office/officeart/2008/layout/CircleAccentTimeline"/>
    <dgm:cxn modelId="{84C602CD-8400-43D9-854F-4C723F478A37}" type="presParOf" srcId="{1A704293-4A00-4269-9793-84EF60BB46E7}" destId="{387B4C12-958B-44D9-A807-6D6D9A880085}" srcOrd="6" destOrd="0" presId="urn:microsoft.com/office/officeart/2008/layout/CircleAccentTimeline"/>
    <dgm:cxn modelId="{CBC85DFE-005D-4AEB-AF1F-2345B5384043}" type="presParOf" srcId="{1A704293-4A00-4269-9793-84EF60BB46E7}" destId="{84CCE456-9A31-4DEE-BAB7-3AAB4DB7BF78}" srcOrd="7" destOrd="0" presId="urn:microsoft.com/office/officeart/2008/layout/CircleAccentTimeline"/>
    <dgm:cxn modelId="{439B0B5D-3439-40AB-B95A-86A85EA11AD9}" type="presParOf" srcId="{1A704293-4A00-4269-9793-84EF60BB46E7}" destId="{DC73377C-628A-4405-9964-724C2189D1E3}" srcOrd="8" destOrd="0" presId="urn:microsoft.com/office/officeart/2008/layout/CircleAccentTimeline"/>
    <dgm:cxn modelId="{7C65BF7F-3F3E-40DA-A0CC-76A8AE041B4F}" type="presParOf" srcId="{DC73377C-628A-4405-9964-724C2189D1E3}" destId="{3FC968D4-1463-4BB8-8E4F-74B77036556E}" srcOrd="0" destOrd="0" presId="urn:microsoft.com/office/officeart/2008/layout/CircleAccentTimeline"/>
    <dgm:cxn modelId="{8B952987-2A29-4D21-B3C3-6F01175040CC}" type="presParOf" srcId="{DC73377C-628A-4405-9964-724C2189D1E3}" destId="{02CA001B-E24E-4625-8CFA-1A6C755C930E}" srcOrd="1" destOrd="0" presId="urn:microsoft.com/office/officeart/2008/layout/CircleAccentTimeline"/>
    <dgm:cxn modelId="{B8C2B84A-F685-46A8-BA1A-94BD79A5A050}" type="presParOf" srcId="{DC73377C-628A-4405-9964-724C2189D1E3}" destId="{E0FD4796-E7AB-488D-9336-DB3CCBEFE335}" srcOrd="2" destOrd="0" presId="urn:microsoft.com/office/officeart/2008/layout/CircleAccentTimeline"/>
    <dgm:cxn modelId="{D0D2B5BF-FAD0-472D-AB03-CD2D18605554}" type="presParOf" srcId="{1A704293-4A00-4269-9793-84EF60BB46E7}" destId="{AE72B25E-0A65-488B-9C29-B1D763436A57}" srcOrd="9" destOrd="0" presId="urn:microsoft.com/office/officeart/2008/layout/CircleAccentTimeline"/>
    <dgm:cxn modelId="{6AB1BE65-A21A-43D9-8E3F-AE0C3DFF436C}" type="presParOf" srcId="{1A704293-4A00-4269-9793-84EF60BB46E7}" destId="{341DCFA4-81F2-46C5-B89F-D9D6359A3202}" srcOrd="10" destOrd="0" presId="urn:microsoft.com/office/officeart/2008/layout/CircleAccentTimeline"/>
    <dgm:cxn modelId="{FABD3A59-95FA-4F7A-AD68-455B58C2838A}" type="presParOf" srcId="{1A704293-4A00-4269-9793-84EF60BB46E7}" destId="{B5ECE69A-1709-46E5-B808-E420C4621320}" srcOrd="11" destOrd="0" presId="urn:microsoft.com/office/officeart/2008/layout/CircleAccentTimeline"/>
    <dgm:cxn modelId="{0F0ED269-D52B-4830-B282-DEDE48CF97D7}" type="presParOf" srcId="{1A704293-4A00-4269-9793-84EF60BB46E7}" destId="{61EE79E8-884E-4AB3-BBC9-A66BAE573D68}" srcOrd="12" destOrd="0" presId="urn:microsoft.com/office/officeart/2008/layout/CircleAccentTimeline"/>
    <dgm:cxn modelId="{C819D9D4-64B8-44F8-9EB9-5DECAFF7F4EF}" type="presParOf" srcId="{61EE79E8-884E-4AB3-BBC9-A66BAE573D68}" destId="{40C4B2F5-DDA6-41E2-B2AF-97E4F39909E6}" srcOrd="0" destOrd="0" presId="urn:microsoft.com/office/officeart/2008/layout/CircleAccentTimeline"/>
    <dgm:cxn modelId="{4A53E4B2-4E4B-4520-A4EA-C4C585B97EF8}" type="presParOf" srcId="{61EE79E8-884E-4AB3-BBC9-A66BAE573D68}" destId="{F56B5539-3C77-47E1-8754-B43314A96F14}" srcOrd="1" destOrd="0" presId="urn:microsoft.com/office/officeart/2008/layout/CircleAccentTimeline"/>
    <dgm:cxn modelId="{A139B883-28C7-44B4-B458-F2328927EAD1}" type="presParOf" srcId="{61EE79E8-884E-4AB3-BBC9-A66BAE573D68}" destId="{0566B732-D545-48BE-881E-52A791DA4ABA}" srcOrd="2" destOrd="0" presId="urn:microsoft.com/office/officeart/2008/layout/CircleAccentTimeline"/>
    <dgm:cxn modelId="{500D714C-29CC-41C9-AAE8-9CD3366AC178}" type="presParOf" srcId="{1A704293-4A00-4269-9793-84EF60BB46E7}" destId="{8B6973B3-817C-49CE-93D5-F952D3681F10}" srcOrd="13" destOrd="0" presId="urn:microsoft.com/office/officeart/2008/layout/CircleAccentTimeline"/>
    <dgm:cxn modelId="{DD4B2FBC-57B4-4784-827D-D2DE2F6DF5B7}" type="presParOf" srcId="{1A704293-4A00-4269-9793-84EF60BB46E7}" destId="{0E1C1D2A-502D-48CE-AEC8-7488D876E2ED}" srcOrd="14" destOrd="0" presId="urn:microsoft.com/office/officeart/2008/layout/CircleAccentTimeline"/>
    <dgm:cxn modelId="{0845D40A-5C6A-426C-BD1E-D9138060F53E}" type="presParOf" srcId="{1A704293-4A00-4269-9793-84EF60BB46E7}" destId="{8345B538-0022-4B22-9389-B3EE7408EE47}" srcOrd="15" destOrd="0" presId="urn:microsoft.com/office/officeart/2008/layout/CircleAccentTimeline"/>
    <dgm:cxn modelId="{02EB9435-C3FF-4D13-939E-9EB1E745E542}" type="presParOf" srcId="{1A704293-4A00-4269-9793-84EF60BB46E7}" destId="{2BBC5C49-B074-47C7-A786-478601038476}" srcOrd="16" destOrd="0" presId="urn:microsoft.com/office/officeart/2008/layout/CircleAccentTimeline"/>
    <dgm:cxn modelId="{46F1F3AA-1FEB-4CB1-84F2-7B59A7999AD3}" type="presParOf" srcId="{2BBC5C49-B074-47C7-A786-478601038476}" destId="{B88A808A-6D31-491D-BE3F-A489F02F644F}" srcOrd="0" destOrd="0" presId="urn:microsoft.com/office/officeart/2008/layout/CircleAccentTimeline"/>
    <dgm:cxn modelId="{4919BDEB-F0D6-4D70-9791-F965F199E8B1}" type="presParOf" srcId="{2BBC5C49-B074-47C7-A786-478601038476}" destId="{33385588-CEE7-4921-86D6-5DB56F25733B}" srcOrd="1" destOrd="0" presId="urn:microsoft.com/office/officeart/2008/layout/CircleAccentTimeline"/>
    <dgm:cxn modelId="{255BBC40-6BBC-4FFC-B4F8-0BCAF1C3D4B4}" type="presParOf" srcId="{2BBC5C49-B074-47C7-A786-478601038476}" destId="{9E2EB3AE-AB40-4FF6-81BC-67DD2E149D07}" srcOrd="2" destOrd="0" presId="urn:microsoft.com/office/officeart/2008/layout/CircleAccentTimeline"/>
    <dgm:cxn modelId="{769924F3-B232-433C-8980-62585F4BADB1}" type="presParOf" srcId="{1A704293-4A00-4269-9793-84EF60BB46E7}" destId="{BD61E05B-478D-41B8-B2B8-AAB50A97C38B}" srcOrd="17" destOrd="0" presId="urn:microsoft.com/office/officeart/2008/layout/CircleAccentTimeline"/>
    <dgm:cxn modelId="{D3375417-A14A-411B-B94B-3DF066CF3CF3}" type="presParOf" srcId="{1A704293-4A00-4269-9793-84EF60BB46E7}" destId="{43353E85-5B6E-4CE7-A593-7F5D44BA6D4D}" srcOrd="18" destOrd="0" presId="urn:microsoft.com/office/officeart/2008/layout/CircleAccentTimeline"/>
    <dgm:cxn modelId="{CFBDEBC9-7AC2-41D3-96C5-BE4B52B84796}" type="presParOf" srcId="{1A704293-4A00-4269-9793-84EF60BB46E7}" destId="{7803BCF7-F0D7-4B1D-A3EF-8292C734420A}" srcOrd="19" destOrd="0" presId="urn:microsoft.com/office/officeart/2008/layout/CircleAccentTimeline"/>
    <dgm:cxn modelId="{ACE475DA-BBDC-478B-B42D-1C1F33F630FC}" type="presParOf" srcId="{7803BCF7-F0D7-4B1D-A3EF-8292C734420A}" destId="{F87B6F15-59C6-4659-B141-44CA8308F192}" srcOrd="0" destOrd="0" presId="urn:microsoft.com/office/officeart/2008/layout/CircleAccentTimeline"/>
    <dgm:cxn modelId="{146AEF34-9980-4C95-8B8F-096B55E3204A}" type="presParOf" srcId="{7803BCF7-F0D7-4B1D-A3EF-8292C734420A}" destId="{3EDE9DD2-3243-430B-BFDF-DB42C8C39F0F}" srcOrd="1" destOrd="0" presId="urn:microsoft.com/office/officeart/2008/layout/CircleAccentTimeline"/>
    <dgm:cxn modelId="{A39F4657-59C1-4B38-99E8-F0FCC3B6AE00}" type="presParOf" srcId="{7803BCF7-F0D7-4B1D-A3EF-8292C734420A}" destId="{54070C43-6009-4E1C-BA92-33271047321C}" srcOrd="2" destOrd="0" presId="urn:microsoft.com/office/officeart/2008/layout/CircleAccentTimeline"/>
    <dgm:cxn modelId="{20360CF2-521A-44FA-A300-57198EEF30A4}" type="presParOf" srcId="{1A704293-4A00-4269-9793-84EF60BB46E7}" destId="{7F10A9E6-0663-41C6-93C4-F47FB7BD746A}" srcOrd="20" destOrd="0" presId="urn:microsoft.com/office/officeart/2008/layout/CircleAccentTimeline"/>
    <dgm:cxn modelId="{54DAC63B-D328-4A65-94B1-CF175F83DCB0}" type="presParOf" srcId="{1A704293-4A00-4269-9793-84EF60BB46E7}" destId="{77DCCE78-72A1-491E-BC8D-F3AF5E37D4A8}" srcOrd="21" destOrd="0" presId="urn:microsoft.com/office/officeart/2008/layout/CircleAccentTimeline"/>
    <dgm:cxn modelId="{180D3DBE-574D-4B7F-9C78-4836029B02EF}" type="presParOf" srcId="{1A704293-4A00-4269-9793-84EF60BB46E7}" destId="{C74E053A-3AC0-4730-9A92-0F2249A35D8A}" srcOrd="22" destOrd="0" presId="urn:microsoft.com/office/officeart/2008/layout/CircleAccentTimeline"/>
    <dgm:cxn modelId="{F408D16B-6E8B-4F86-BEF9-3B11767F0FBD}" type="presParOf" srcId="{1A704293-4A00-4269-9793-84EF60BB46E7}" destId="{42921E3A-CF41-49D9-A8B2-F862DACD1455}" srcOrd="23" destOrd="0" presId="urn:microsoft.com/office/officeart/2008/layout/CircleAccentTimeline"/>
    <dgm:cxn modelId="{00416E0A-E230-4F59-8C89-19EB8C663BD3}" type="presParOf" srcId="{42921E3A-CF41-49D9-A8B2-F862DACD1455}" destId="{8DBDFD54-FA06-4E78-B1F9-B5C24B106AA5}" srcOrd="0" destOrd="0" presId="urn:microsoft.com/office/officeart/2008/layout/CircleAccentTimeline"/>
    <dgm:cxn modelId="{0A25FC7E-9C7F-4A42-BA5F-103A5B2528BA}" type="presParOf" srcId="{42921E3A-CF41-49D9-A8B2-F862DACD1455}" destId="{EB6A5027-8CC0-4067-8103-7E8095435049}" srcOrd="1" destOrd="0" presId="urn:microsoft.com/office/officeart/2008/layout/CircleAccentTimeline"/>
    <dgm:cxn modelId="{4ACE674B-C0FE-4BB4-9BD2-3B69DDF24E8E}" type="presParOf" srcId="{42921E3A-CF41-49D9-A8B2-F862DACD1455}" destId="{B8523729-5ED9-4781-9993-ED44EE714E76}" srcOrd="2" destOrd="0" presId="urn:microsoft.com/office/officeart/2008/layout/CircleAccentTimeline"/>
    <dgm:cxn modelId="{3D1D6F33-0409-41CE-9766-BFAF89DB1452}" type="presParOf" srcId="{1A704293-4A00-4269-9793-84EF60BB46E7}" destId="{2157E965-1A58-4647-B54C-41301E78F91D}" srcOrd="24" destOrd="0" presId="urn:microsoft.com/office/officeart/2008/layout/CircleAccentTimeline"/>
    <dgm:cxn modelId="{5373614C-9A0E-4B52-BF7B-9593FA61C51D}" type="presParOf" srcId="{1A704293-4A00-4269-9793-84EF60BB46E7}" destId="{2CE77E30-7D1E-4313-BA7A-72425E4B9296}" srcOrd="25" destOrd="0" presId="urn:microsoft.com/office/officeart/2008/layout/CircleAccentTimeline"/>
    <dgm:cxn modelId="{DBE7A0C2-86A5-40F1-ABDB-B22C9A9ACE1E}" type="presParOf" srcId="{1A704293-4A00-4269-9793-84EF60BB46E7}" destId="{C01DFA6D-43E5-4429-A9B3-E2886C2B08AB}" srcOrd="26" destOrd="0" presId="urn:microsoft.com/office/officeart/2008/layout/CircleAccentTimeline"/>
    <dgm:cxn modelId="{43EF37E3-7626-409F-A4B8-9F4DA5F34D44}" type="presParOf" srcId="{1A704293-4A00-4269-9793-84EF60BB46E7}" destId="{7679D52D-7B5F-4A0F-9F3A-A6C3FF6AA255}" srcOrd="27" destOrd="0" presId="urn:microsoft.com/office/officeart/2008/layout/CircleAccentTimeline"/>
    <dgm:cxn modelId="{534498BE-A6B0-4B66-83C3-754DF3FEC79D}" type="presParOf" srcId="{7679D52D-7B5F-4A0F-9F3A-A6C3FF6AA255}" destId="{98F6187D-F3FF-4676-8B83-7A42AA5EA52A}" srcOrd="0" destOrd="0" presId="urn:microsoft.com/office/officeart/2008/layout/CircleAccentTimeline"/>
    <dgm:cxn modelId="{C24AD78B-68B1-4ACF-817A-4CAC0BA8F27F}" type="presParOf" srcId="{7679D52D-7B5F-4A0F-9F3A-A6C3FF6AA255}" destId="{BF4020F7-F215-45CC-8770-28C12A152C49}" srcOrd="1" destOrd="0" presId="urn:microsoft.com/office/officeart/2008/layout/CircleAccentTimeline"/>
    <dgm:cxn modelId="{14066CF6-C66B-4D29-B6F8-2CC6A2156E83}" type="presParOf" srcId="{7679D52D-7B5F-4A0F-9F3A-A6C3FF6AA255}" destId="{9D3D5B97-3DE5-4600-B2D0-2F52A3508BAB}" srcOrd="2" destOrd="0" presId="urn:microsoft.com/office/officeart/2008/layout/CircleAccentTimeline"/>
    <dgm:cxn modelId="{1783D2AB-E1D4-4FF4-8ADE-774789BECC89}" type="presParOf" srcId="{1A704293-4A00-4269-9793-84EF60BB46E7}" destId="{AAA258DE-25B0-4EEC-AE45-3BD52C790DDE}" srcOrd="28" destOrd="0" presId="urn:microsoft.com/office/officeart/2008/layout/CircleAccentTimeline"/>
    <dgm:cxn modelId="{11F0B4BB-E0E7-414A-B1DD-82CD59DED12D}" type="presParOf" srcId="{1A704293-4A00-4269-9793-84EF60BB46E7}" destId="{73CBFFD3-6A7B-4D17-8702-83FFF281EEA4}" srcOrd="29" destOrd="0" presId="urn:microsoft.com/office/officeart/2008/layout/CircleAccentTimeline"/>
    <dgm:cxn modelId="{0162DA7A-A68C-4E78-9456-89E52D1EDC40}" type="presParOf" srcId="{1A704293-4A00-4269-9793-84EF60BB46E7}" destId="{AF334E5A-D793-4FA0-A5C5-0D5AA4768030}" srcOrd="30" destOrd="0" presId="urn:microsoft.com/office/officeart/2008/layout/CircleAccentTimeline"/>
    <dgm:cxn modelId="{2B7268B3-85DA-4A6E-8290-F2780DA41461}" type="presParOf" srcId="{1A704293-4A00-4269-9793-84EF60BB46E7}" destId="{52773FDC-4772-4F97-BC48-7D43FDF59697}" srcOrd="31" destOrd="0" presId="urn:microsoft.com/office/officeart/2008/layout/CircleAccentTimeline"/>
    <dgm:cxn modelId="{1C4B8D00-C1C3-4D39-9ECF-481387CAC119}" type="presParOf" srcId="{52773FDC-4772-4F97-BC48-7D43FDF59697}" destId="{285EB5AC-902D-472C-844D-916AF60547E4}" srcOrd="0" destOrd="0" presId="urn:microsoft.com/office/officeart/2008/layout/CircleAccentTimeline"/>
    <dgm:cxn modelId="{ABAEFEEC-F3EA-4D26-AA9A-58A9C3C24DFD}" type="presParOf" srcId="{52773FDC-4772-4F97-BC48-7D43FDF59697}" destId="{8CA68C6F-E3B6-46A7-A9B1-B780AB0310AB}" srcOrd="1" destOrd="0" presId="urn:microsoft.com/office/officeart/2008/layout/CircleAccentTimeline"/>
    <dgm:cxn modelId="{0E3F6F1B-063F-440C-B6CA-366C721ACDCF}" type="presParOf" srcId="{52773FDC-4772-4F97-BC48-7D43FDF59697}" destId="{2BF1D30D-A645-461B-8B53-6D37647F8F3F}" srcOrd="2" destOrd="0" presId="urn:microsoft.com/office/officeart/2008/layout/CircleAccentTimeline"/>
    <dgm:cxn modelId="{297FCCF5-7EB8-45F9-808E-3E5866EB2C7C}" type="presParOf" srcId="{1A704293-4A00-4269-9793-84EF60BB46E7}" destId="{62DE114B-FE75-4C07-93B2-1FFC0F4EA50E}" srcOrd="32" destOrd="0" presId="urn:microsoft.com/office/officeart/2008/layout/CircleAccentTimeline"/>
    <dgm:cxn modelId="{83F54F33-5782-48D4-959D-6ACA976775ED}" type="presParOf" srcId="{1A704293-4A00-4269-9793-84EF60BB46E7}" destId="{EACB1369-3186-4D39-944D-48FC110BAFF2}" srcOrd="33" destOrd="0" presId="urn:microsoft.com/office/officeart/2008/layout/CircleAccentTimeline"/>
    <dgm:cxn modelId="{AB325F4C-7583-423D-8689-ECAC1BAD0C64}" type="presParOf" srcId="{1A704293-4A00-4269-9793-84EF60BB46E7}" destId="{514ACA26-0E7A-4799-8323-8E78A018FE1A}" srcOrd="34" destOrd="0" presId="urn:microsoft.com/office/officeart/2008/layout/CircleAccentTimeline"/>
    <dgm:cxn modelId="{38FF1954-AF98-4F83-A6DA-EE449703E1CE}" type="presParOf" srcId="{1A704293-4A00-4269-9793-84EF60BB46E7}" destId="{5A25D132-820E-44C3-AAA4-0E752E0B8155}" srcOrd="35" destOrd="0" presId="urn:microsoft.com/office/officeart/2008/layout/CircleAccentTimeline"/>
    <dgm:cxn modelId="{CF02D664-E11C-4C5F-8050-0ADD1ACB6670}" type="presParOf" srcId="{5A25D132-820E-44C3-AAA4-0E752E0B8155}" destId="{B554C5DC-DEEA-4AE2-942F-B531DCD6A4BC}" srcOrd="0" destOrd="0" presId="urn:microsoft.com/office/officeart/2008/layout/CircleAccentTimeline"/>
    <dgm:cxn modelId="{DBDBB915-21CC-4869-8594-155B88064D72}" type="presParOf" srcId="{5A25D132-820E-44C3-AAA4-0E752E0B8155}" destId="{D0E61BE3-08C2-42D5-B308-61E0BFDF64D4}" srcOrd="1" destOrd="0" presId="urn:microsoft.com/office/officeart/2008/layout/CircleAccentTimeline"/>
    <dgm:cxn modelId="{A2C970B6-B677-44EF-A888-5A11A7349742}" type="presParOf" srcId="{5A25D132-820E-44C3-AAA4-0E752E0B8155}" destId="{0B76364A-724C-4D60-B742-8B2007D3D83F}" srcOrd="2" destOrd="0" presId="urn:microsoft.com/office/officeart/2008/layout/CircleAccentTimeline"/>
    <dgm:cxn modelId="{02E7A655-F1B4-42FD-BB26-D42C7BB7B72A}" type="presParOf" srcId="{1A704293-4A00-4269-9793-84EF60BB46E7}" destId="{9F886749-129F-4F94-8FDC-026B682698D1}" srcOrd="36" destOrd="0" presId="urn:microsoft.com/office/officeart/2008/layout/CircleAccentTimeline"/>
    <dgm:cxn modelId="{5AFDD4E3-DD46-450F-9256-01F3033C3CFE}" type="presParOf" srcId="{1A704293-4A00-4269-9793-84EF60BB46E7}" destId="{AA708E94-3504-4DF0-823F-FB4565134AB9}" srcOrd="37" destOrd="0" presId="urn:microsoft.com/office/officeart/2008/layout/CircleAccentTimeline"/>
    <dgm:cxn modelId="{C82B2403-1D45-48CF-9DBD-611E1D1CFB09}" type="presParOf" srcId="{1A704293-4A00-4269-9793-84EF60BB46E7}" destId="{72A47222-7749-4661-A2AF-8C4E7D69F1FD}" srcOrd="38" destOrd="0" presId="urn:microsoft.com/office/officeart/2008/layout/CircleAccentTimeline"/>
    <dgm:cxn modelId="{5ED406D5-DA03-4483-A46A-FED51436CFEF}" type="presParOf" srcId="{1A704293-4A00-4269-9793-84EF60BB46E7}" destId="{60290D84-22F4-40D2-838C-4E1970F94875}" srcOrd="39" destOrd="0" presId="urn:microsoft.com/office/officeart/2008/layout/CircleAccentTimeline"/>
    <dgm:cxn modelId="{0D86BB39-81F8-43F2-BB23-39A8F8F1C837}" type="presParOf" srcId="{60290D84-22F4-40D2-838C-4E1970F94875}" destId="{17B6CC0B-51B2-49F4-99D4-5638832F0DB8}" srcOrd="0" destOrd="0" presId="urn:microsoft.com/office/officeart/2008/layout/CircleAccentTimeline"/>
    <dgm:cxn modelId="{EE6FD556-99E9-499E-9723-608CBA1B5E53}" type="presParOf" srcId="{60290D84-22F4-40D2-838C-4E1970F94875}" destId="{D911B9EF-06FF-4EFF-B38F-46F7111F856E}" srcOrd="1" destOrd="0" presId="urn:microsoft.com/office/officeart/2008/layout/CircleAccentTimeline"/>
    <dgm:cxn modelId="{9490BD51-0365-4376-A051-D9684F81F6A3}" type="presParOf" srcId="{60290D84-22F4-40D2-838C-4E1970F94875}" destId="{9F22E223-C03C-4A17-985E-B8945A116FFF}" srcOrd="2" destOrd="0" presId="urn:microsoft.com/office/officeart/2008/layout/CircleAccentTimeline"/>
    <dgm:cxn modelId="{22FA1965-D2A5-48D7-A8F8-9BADD0209C2B}" type="presParOf" srcId="{1A704293-4A00-4269-9793-84EF60BB46E7}" destId="{98EB0A87-90C1-4AE9-8C2B-E508EB9E09A0}" srcOrd="40" destOrd="0" presId="urn:microsoft.com/office/officeart/2008/layout/CircleAccentTimeline"/>
    <dgm:cxn modelId="{083EFC64-F8E2-4BC3-8DB2-CDC642F0AD26}" type="presParOf" srcId="{1A704293-4A00-4269-9793-84EF60BB46E7}" destId="{6785AC24-B12F-4FBA-A2E1-E2791399D68A}" srcOrd="41" destOrd="0" presId="urn:microsoft.com/office/officeart/2008/layout/CircleAccentTimeline"/>
    <dgm:cxn modelId="{13A76548-CF3A-410B-A453-84DF072F64A0}" type="presParOf" srcId="{1A704293-4A00-4269-9793-84EF60BB46E7}" destId="{8B9717E1-B194-4E1F-AD43-F6D9913B20D9}" srcOrd="42" destOrd="0" presId="urn:microsoft.com/office/officeart/2008/layout/CircleAccentTimeline"/>
    <dgm:cxn modelId="{3AB59D3D-E029-4EDB-B8E8-2B6014561192}" type="presParOf" srcId="{1A704293-4A00-4269-9793-84EF60BB46E7}" destId="{38DB3036-1B7A-4FA4-BA20-6BD0F5F3ACC6}" srcOrd="43" destOrd="0" presId="urn:microsoft.com/office/officeart/2008/layout/CircleAccentTimeline"/>
    <dgm:cxn modelId="{180C26EB-E118-4ABC-9C16-09694AB15F1E}" type="presParOf" srcId="{38DB3036-1B7A-4FA4-BA20-6BD0F5F3ACC6}" destId="{D51BFFF2-4320-4695-A3BB-35020D09811E}" srcOrd="0" destOrd="0" presId="urn:microsoft.com/office/officeart/2008/layout/CircleAccentTimeline"/>
    <dgm:cxn modelId="{1F4122CF-4A55-4E3F-9652-52B4E5A15F53}" type="presParOf" srcId="{38DB3036-1B7A-4FA4-BA20-6BD0F5F3ACC6}" destId="{6467B0E9-04E2-44A1-8F25-6FA6F36F33B1}" srcOrd="1" destOrd="0" presId="urn:microsoft.com/office/officeart/2008/layout/CircleAccentTimeline"/>
    <dgm:cxn modelId="{32FF55E5-4632-4B04-9450-7C7794BB3983}" type="presParOf" srcId="{38DB3036-1B7A-4FA4-BA20-6BD0F5F3ACC6}" destId="{BD4CC4AC-B4AD-4C64-819F-6D2E8601042C}" srcOrd="2" destOrd="0" presId="urn:microsoft.com/office/officeart/2008/layout/CircleAccentTimeline"/>
    <dgm:cxn modelId="{BCBB2F55-279B-4D4B-830E-B36A314E520F}" type="presParOf" srcId="{1A704293-4A00-4269-9793-84EF60BB46E7}" destId="{71D3FCE5-CB84-40A1-BF7B-4B6E47785EA7}" srcOrd="44" destOrd="0" presId="urn:microsoft.com/office/officeart/2008/layout/CircleAccentTimeline"/>
    <dgm:cxn modelId="{DE1CCBCE-4EBA-4BCC-9561-50DE26D5E2AF}" type="presParOf" srcId="{1A704293-4A00-4269-9793-84EF60BB46E7}" destId="{F93B194F-43C5-4B38-A4C0-5BF32D52ED05}" srcOrd="45" destOrd="0" presId="urn:microsoft.com/office/officeart/2008/layout/CircleAccent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C8004B-A441-4F06-B14F-E6072A253398}" type="doc">
      <dgm:prSet loTypeId="urn:microsoft.com/office/officeart/2005/8/layout/chevron1" loCatId="process" qsTypeId="urn:microsoft.com/office/officeart/2005/8/quickstyle/simple1" qsCatId="simple" csTypeId="urn:microsoft.com/office/officeart/2005/8/colors/accent6_5" csCatId="accent6" phldr="1"/>
      <dgm:spPr/>
    </dgm:pt>
    <dgm:pt modelId="{A5C9D6BD-7705-41D0-896B-39382DEF9DAB}">
      <dgm:prSet phldrT="[Texto]" custT="1"/>
      <dgm:spPr/>
      <dgm:t>
        <a:bodyPr/>
        <a:lstStyle/>
        <a:p>
          <a:r>
            <a:rPr lang="pt-BR" sz="2400" dirty="0" smtClean="0">
              <a:latin typeface="Simplon BP Regular" pitchFamily="2" charset="0"/>
            </a:rPr>
            <a:t>2017</a:t>
          </a:r>
          <a:endParaRPr lang="pt-BR" sz="1000" dirty="0">
            <a:latin typeface="Simplon BP Regular" pitchFamily="2" charset="0"/>
          </a:endParaRPr>
        </a:p>
      </dgm:t>
    </dgm:pt>
    <dgm:pt modelId="{04DBB520-D8EC-410B-A08F-9E574DD82296}" type="parTrans" cxnId="{1BCF78A4-203A-42A6-8641-0E8362FD9E45}">
      <dgm:prSet/>
      <dgm:spPr/>
      <dgm:t>
        <a:bodyPr/>
        <a:lstStyle/>
        <a:p>
          <a:endParaRPr lang="pt-BR">
            <a:latin typeface="Simplon BP Regular" pitchFamily="2" charset="0"/>
          </a:endParaRPr>
        </a:p>
      </dgm:t>
    </dgm:pt>
    <dgm:pt modelId="{F28B3D7F-DFCE-4E77-8F1C-7B042500BAEF}" type="sibTrans" cxnId="{1BCF78A4-203A-42A6-8641-0E8362FD9E45}">
      <dgm:prSet/>
      <dgm:spPr/>
      <dgm:t>
        <a:bodyPr/>
        <a:lstStyle/>
        <a:p>
          <a:endParaRPr lang="pt-BR">
            <a:latin typeface="Simplon BP Regular" pitchFamily="2" charset="0"/>
          </a:endParaRPr>
        </a:p>
      </dgm:t>
    </dgm:pt>
    <dgm:pt modelId="{A45A92D2-858E-4F1C-A841-FCC41F6BAE18}">
      <dgm:prSet phldrT="[Texto]"/>
      <dgm:spPr/>
      <dgm:t>
        <a:bodyPr/>
        <a:lstStyle/>
        <a:p>
          <a:r>
            <a:rPr lang="pt-BR" dirty="0" smtClean="0">
              <a:latin typeface="Simplon BP Regular" pitchFamily="2" charset="0"/>
            </a:rPr>
            <a:t>2018</a:t>
          </a:r>
          <a:endParaRPr lang="pt-BR" dirty="0">
            <a:latin typeface="Simplon BP Regular" pitchFamily="2" charset="0"/>
          </a:endParaRPr>
        </a:p>
      </dgm:t>
    </dgm:pt>
    <dgm:pt modelId="{42E80D9D-55B0-4802-A0E5-4D02CF358B20}" type="parTrans" cxnId="{93AA97E0-DDA1-409D-A408-BE2D9768E2FD}">
      <dgm:prSet/>
      <dgm:spPr/>
      <dgm:t>
        <a:bodyPr/>
        <a:lstStyle/>
        <a:p>
          <a:endParaRPr lang="pt-BR"/>
        </a:p>
      </dgm:t>
    </dgm:pt>
    <dgm:pt modelId="{8BB256DD-2F5D-437A-B315-5C0A529645DA}" type="sibTrans" cxnId="{93AA97E0-DDA1-409D-A408-BE2D9768E2FD}">
      <dgm:prSet/>
      <dgm:spPr/>
      <dgm:t>
        <a:bodyPr/>
        <a:lstStyle/>
        <a:p>
          <a:endParaRPr lang="pt-BR"/>
        </a:p>
      </dgm:t>
    </dgm:pt>
    <dgm:pt modelId="{3014A0A9-B888-44B6-87FD-3FA34B8C82C9}" type="pres">
      <dgm:prSet presAssocID="{22C8004B-A441-4F06-B14F-E6072A253398}" presName="Name0" presStyleCnt="0">
        <dgm:presLayoutVars>
          <dgm:dir/>
          <dgm:animLvl val="lvl"/>
          <dgm:resizeHandles val="exact"/>
        </dgm:presLayoutVars>
      </dgm:prSet>
      <dgm:spPr/>
    </dgm:pt>
    <dgm:pt modelId="{186D22AC-C516-4D8C-AE22-0C650918D950}" type="pres">
      <dgm:prSet presAssocID="{A5C9D6BD-7705-41D0-896B-39382DEF9DAB}" presName="parTxOnly" presStyleLbl="node1" presStyleIdx="0" presStyleCnt="2" custScaleX="44177" custLinFactNeighborX="-14355">
        <dgm:presLayoutVars>
          <dgm:chMax val="0"/>
          <dgm:chPref val="0"/>
          <dgm:bulletEnabled val="1"/>
        </dgm:presLayoutVars>
      </dgm:prSet>
      <dgm:spPr/>
      <dgm:t>
        <a:bodyPr/>
        <a:lstStyle/>
        <a:p>
          <a:endParaRPr lang="pt-BR"/>
        </a:p>
      </dgm:t>
    </dgm:pt>
    <dgm:pt modelId="{47E3C63A-3CC1-478C-B991-43B301263277}" type="pres">
      <dgm:prSet presAssocID="{F28B3D7F-DFCE-4E77-8F1C-7B042500BAEF}" presName="parTxOnlySpace" presStyleCnt="0"/>
      <dgm:spPr/>
    </dgm:pt>
    <dgm:pt modelId="{BCA014BD-C38E-46FF-A29D-BD8B511B1E5E}" type="pres">
      <dgm:prSet presAssocID="{A45A92D2-858E-4F1C-A841-FCC41F6BAE18}" presName="parTxOnly" presStyleLbl="node1" presStyleIdx="1" presStyleCnt="2" custScaleX="194389" custLinFactY="-91485" custLinFactNeighborX="-42882" custLinFactNeighborY="-100000">
        <dgm:presLayoutVars>
          <dgm:chMax val="0"/>
          <dgm:chPref val="0"/>
          <dgm:bulletEnabled val="1"/>
        </dgm:presLayoutVars>
      </dgm:prSet>
      <dgm:spPr/>
      <dgm:t>
        <a:bodyPr/>
        <a:lstStyle/>
        <a:p>
          <a:endParaRPr lang="pt-BR"/>
        </a:p>
      </dgm:t>
    </dgm:pt>
  </dgm:ptLst>
  <dgm:cxnLst>
    <dgm:cxn modelId="{1BCF78A4-203A-42A6-8641-0E8362FD9E45}" srcId="{22C8004B-A441-4F06-B14F-E6072A253398}" destId="{A5C9D6BD-7705-41D0-896B-39382DEF9DAB}" srcOrd="0" destOrd="0" parTransId="{04DBB520-D8EC-410B-A08F-9E574DD82296}" sibTransId="{F28B3D7F-DFCE-4E77-8F1C-7B042500BAEF}"/>
    <dgm:cxn modelId="{03843AC6-7CEB-40E6-B0F6-49680014AA85}" type="presOf" srcId="{22C8004B-A441-4F06-B14F-E6072A253398}" destId="{3014A0A9-B888-44B6-87FD-3FA34B8C82C9}" srcOrd="0" destOrd="0" presId="urn:microsoft.com/office/officeart/2005/8/layout/chevron1"/>
    <dgm:cxn modelId="{1C4F2386-902C-4BE1-B3CD-0E7FD4A35ACB}" type="presOf" srcId="{A45A92D2-858E-4F1C-A841-FCC41F6BAE18}" destId="{BCA014BD-C38E-46FF-A29D-BD8B511B1E5E}" srcOrd="0" destOrd="0" presId="urn:microsoft.com/office/officeart/2005/8/layout/chevron1"/>
    <dgm:cxn modelId="{F01E4478-2209-459B-8DBB-B7DDDFDECB7F}" type="presOf" srcId="{A5C9D6BD-7705-41D0-896B-39382DEF9DAB}" destId="{186D22AC-C516-4D8C-AE22-0C650918D950}" srcOrd="0" destOrd="0" presId="urn:microsoft.com/office/officeart/2005/8/layout/chevron1"/>
    <dgm:cxn modelId="{93AA97E0-DDA1-409D-A408-BE2D9768E2FD}" srcId="{22C8004B-A441-4F06-B14F-E6072A253398}" destId="{A45A92D2-858E-4F1C-A841-FCC41F6BAE18}" srcOrd="1" destOrd="0" parTransId="{42E80D9D-55B0-4802-A0E5-4D02CF358B20}" sibTransId="{8BB256DD-2F5D-437A-B315-5C0A529645DA}"/>
    <dgm:cxn modelId="{C417B453-9C5F-4FA7-B0D6-784CE76C31C5}" type="presParOf" srcId="{3014A0A9-B888-44B6-87FD-3FA34B8C82C9}" destId="{186D22AC-C516-4D8C-AE22-0C650918D950}" srcOrd="0" destOrd="0" presId="urn:microsoft.com/office/officeart/2005/8/layout/chevron1"/>
    <dgm:cxn modelId="{9D86FA45-6D8D-4E5F-AC44-1B101FADF2E9}" type="presParOf" srcId="{3014A0A9-B888-44B6-87FD-3FA34B8C82C9}" destId="{47E3C63A-3CC1-478C-B991-43B301263277}" srcOrd="1" destOrd="0" presId="urn:microsoft.com/office/officeart/2005/8/layout/chevron1"/>
    <dgm:cxn modelId="{38CA3BFC-F758-4E5C-BA10-F42A983D479F}" type="presParOf" srcId="{3014A0A9-B888-44B6-87FD-3FA34B8C82C9}" destId="{BCA014BD-C38E-46FF-A29D-BD8B511B1E5E}" srcOrd="2" destOrd="0" presId="urn:microsoft.com/office/officeart/2005/8/layout/chevron1"/>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F27D3-AB43-4EB0-9500-122A1344E88E}">
      <dsp:nvSpPr>
        <dsp:cNvPr id="0" name=""/>
        <dsp:cNvSpPr/>
      </dsp:nvSpPr>
      <dsp:spPr>
        <a:xfrm>
          <a:off x="0" y="1793839"/>
          <a:ext cx="8800829" cy="136871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E265E-1972-4BA5-B612-18396B665CC9}">
      <dsp:nvSpPr>
        <dsp:cNvPr id="0" name=""/>
        <dsp:cNvSpPr/>
      </dsp:nvSpPr>
      <dsp:spPr>
        <a:xfrm>
          <a:off x="44066" y="2801931"/>
          <a:ext cx="1813457" cy="1982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l" defTabSz="622300">
            <a:lnSpc>
              <a:spcPct val="90000"/>
            </a:lnSpc>
            <a:spcBef>
              <a:spcPct val="0"/>
            </a:spcBef>
            <a:spcAft>
              <a:spcPct val="35000"/>
            </a:spcAft>
          </a:pPr>
          <a:r>
            <a:rPr lang="pt-BR" sz="1400" b="1" kern="1200" dirty="0" smtClean="0">
              <a:latin typeface="Simplon BP Regular" pitchFamily="2" charset="0"/>
            </a:rPr>
            <a:t>Motor Regras</a:t>
          </a:r>
          <a:endParaRPr lang="pt-BR" sz="1400" b="1"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smtClean="0">
              <a:latin typeface="Simplon BP Regular" pitchFamily="2" charset="0"/>
            </a:rPr>
            <a:t>Criação Regras Prevenção: Teste TV off-line</a:t>
          </a:r>
          <a:endParaRPr lang="pt-BR" sz="900" kern="1200" dirty="0">
            <a:latin typeface="Simplon BP Regular" pitchFamily="2" charset="0"/>
          </a:endParaRPr>
        </a:p>
        <a:p>
          <a:pPr marL="57150" lvl="1" indent="-57150" algn="l" defTabSz="444500">
            <a:lnSpc>
              <a:spcPct val="90000"/>
            </a:lnSpc>
            <a:spcBef>
              <a:spcPct val="0"/>
            </a:spcBef>
            <a:spcAft>
              <a:spcPct val="15000"/>
            </a:spcAft>
            <a:buChar char="••"/>
          </a:pPr>
          <a:r>
            <a:rPr lang="pt-BR" sz="1000" b="1" u="none" kern="1200" dirty="0" smtClean="0">
              <a:latin typeface="Simplon BP Regular" pitchFamily="2" charset="0"/>
            </a:rPr>
            <a:t>Regras mais complexas e efetivas </a:t>
          </a:r>
          <a:r>
            <a:rPr lang="pt-BR" sz="900" kern="1200" dirty="0" smtClean="0">
              <a:latin typeface="Simplon BP Regular" pitchFamily="2" charset="0"/>
            </a:rPr>
            <a:t>(</a:t>
          </a:r>
          <a:r>
            <a:rPr lang="pt-BR" sz="900" kern="1200" dirty="0" err="1" smtClean="0">
              <a:latin typeface="Simplon BP Regular" pitchFamily="2" charset="0"/>
            </a:rPr>
            <a:t>Login</a:t>
          </a:r>
          <a:r>
            <a:rPr lang="pt-BR" sz="900" kern="1200" dirty="0" smtClean="0">
              <a:latin typeface="Simplon BP Regular" pitchFamily="2" charset="0"/>
            </a:rPr>
            <a:t> vendedor, Endereço, </a:t>
          </a:r>
          <a:r>
            <a:rPr lang="pt-BR" sz="900" kern="1200" dirty="0" err="1" smtClean="0">
              <a:latin typeface="Simplon BP Regular" pitchFamily="2" charset="0"/>
            </a:rPr>
            <a:t>Basona</a:t>
          </a:r>
          <a:r>
            <a:rPr lang="pt-BR" sz="900" kern="1200" dirty="0" smtClean="0">
              <a:latin typeface="Simplon BP Regular" pitchFamily="2" charset="0"/>
            </a:rPr>
            <a:t> Serasa, etc)</a:t>
          </a:r>
          <a:endParaRPr lang="pt-BR" sz="900"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err="1" smtClean="0">
              <a:latin typeface="Simplon BP Regular" pitchFamily="2" charset="0"/>
            </a:rPr>
            <a:t>Backtest</a:t>
          </a:r>
          <a:r>
            <a:rPr lang="pt-BR" sz="900" kern="1200" dirty="0" smtClean="0">
              <a:latin typeface="Simplon BP Regular" pitchFamily="2" charset="0"/>
            </a:rPr>
            <a:t> de aumento de derivação de novas regras</a:t>
          </a:r>
          <a:endParaRPr lang="pt-BR" sz="900"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smtClean="0">
              <a:latin typeface="Simplon BP Regular" pitchFamily="2" charset="0"/>
            </a:rPr>
            <a:t>Automatização analítico p/ aumentar prevenção</a:t>
          </a:r>
          <a:endParaRPr lang="pt-BR" sz="900" kern="1200" dirty="0">
            <a:latin typeface="Simplon BP Regular" pitchFamily="2" charset="0"/>
          </a:endParaRPr>
        </a:p>
        <a:p>
          <a:pPr marL="57150" lvl="1" indent="-57150" algn="l" defTabSz="400050">
            <a:lnSpc>
              <a:spcPct val="90000"/>
            </a:lnSpc>
            <a:spcBef>
              <a:spcPct val="0"/>
            </a:spcBef>
            <a:spcAft>
              <a:spcPct val="15000"/>
            </a:spcAft>
            <a:buChar char="••"/>
          </a:pPr>
          <a:endParaRPr lang="pt-BR" sz="900" kern="1200" dirty="0">
            <a:latin typeface="Simplon BP Regular" pitchFamily="2" charset="0"/>
          </a:endParaRPr>
        </a:p>
      </dsp:txBody>
      <dsp:txXfrm>
        <a:off x="44066" y="2801931"/>
        <a:ext cx="1813457" cy="1982559"/>
      </dsp:txXfrm>
    </dsp:sp>
    <dsp:sp modelId="{01653F72-3EE7-4701-8574-F10FC3BC861B}">
      <dsp:nvSpPr>
        <dsp:cNvPr id="0" name=""/>
        <dsp:cNvSpPr/>
      </dsp:nvSpPr>
      <dsp:spPr>
        <a:xfrm>
          <a:off x="659037" y="2230379"/>
          <a:ext cx="495639" cy="4956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8F256-F8B9-4D2D-BF5F-E9F6C61C004E}">
      <dsp:nvSpPr>
        <dsp:cNvPr id="0" name=""/>
        <dsp:cNvSpPr/>
      </dsp:nvSpPr>
      <dsp:spPr>
        <a:xfrm>
          <a:off x="1905430" y="2928438"/>
          <a:ext cx="2167727" cy="1982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l" defTabSz="622300">
            <a:lnSpc>
              <a:spcPct val="90000"/>
            </a:lnSpc>
            <a:spcBef>
              <a:spcPct val="0"/>
            </a:spcBef>
            <a:spcAft>
              <a:spcPct val="35000"/>
            </a:spcAft>
          </a:pPr>
          <a:r>
            <a:rPr lang="pt-BR" sz="1400" b="1" kern="1200" dirty="0" smtClean="0">
              <a:latin typeface="Simplon BP Regular" pitchFamily="2" charset="0"/>
            </a:rPr>
            <a:t>Venda On-Line</a:t>
          </a:r>
          <a:endParaRPr lang="pt-BR" sz="1400" b="1" kern="1200" dirty="0">
            <a:latin typeface="Simplon BP Regular" pitchFamily="2" charset="0"/>
          </a:endParaRPr>
        </a:p>
        <a:p>
          <a:pPr marL="57150" lvl="1" indent="-57150" algn="l" defTabSz="355600">
            <a:lnSpc>
              <a:spcPct val="90000"/>
            </a:lnSpc>
            <a:spcBef>
              <a:spcPct val="0"/>
            </a:spcBef>
            <a:spcAft>
              <a:spcPct val="15000"/>
            </a:spcAft>
            <a:buChar char="••"/>
          </a:pPr>
          <a:r>
            <a:rPr lang="pt-BR" sz="800" kern="1200" dirty="0" smtClean="0">
              <a:latin typeface="Simplon BP Regular" pitchFamily="2" charset="0"/>
            </a:rPr>
            <a:t>Migração por Produto e UF para Novo FMS</a:t>
          </a:r>
          <a:endParaRPr lang="pt-BR" sz="800" kern="1200" dirty="0">
            <a:latin typeface="Simplon BP Regular" pitchFamily="2" charset="0"/>
          </a:endParaRPr>
        </a:p>
        <a:p>
          <a:pPr marL="57150" lvl="1" indent="-57150" algn="l" defTabSz="400050">
            <a:lnSpc>
              <a:spcPct val="90000"/>
            </a:lnSpc>
            <a:spcBef>
              <a:spcPct val="0"/>
            </a:spcBef>
            <a:spcAft>
              <a:spcPct val="15000"/>
            </a:spcAft>
            <a:buChar char="••"/>
          </a:pPr>
          <a:r>
            <a:rPr lang="pt-BR" sz="900" b="1" u="none" kern="1200" dirty="0" smtClean="0">
              <a:latin typeface="Simplon BP Regular" pitchFamily="2" charset="0"/>
            </a:rPr>
            <a:t>Telas p/ Operação de Crédito</a:t>
          </a:r>
          <a:endParaRPr lang="pt-BR" sz="900" b="1" u="none" kern="1200" dirty="0">
            <a:latin typeface="Simplon BP Regular" pitchFamily="2" charset="0"/>
          </a:endParaRPr>
        </a:p>
        <a:p>
          <a:pPr marL="57150" lvl="1" indent="-57150" algn="l" defTabSz="400050">
            <a:lnSpc>
              <a:spcPct val="90000"/>
            </a:lnSpc>
            <a:spcBef>
              <a:spcPct val="0"/>
            </a:spcBef>
            <a:spcAft>
              <a:spcPct val="15000"/>
            </a:spcAft>
            <a:buChar char="••"/>
          </a:pPr>
          <a:r>
            <a:rPr lang="pt-BR" sz="900" b="1" u="none" kern="1200" dirty="0" smtClean="0">
              <a:latin typeface="Simplon BP Regular" pitchFamily="2" charset="0"/>
            </a:rPr>
            <a:t>Negativa automática Propostas duplicadas (30%  propostas derivadas)</a:t>
          </a:r>
          <a:endParaRPr lang="pt-BR" sz="900" b="1" u="none" kern="1200" dirty="0">
            <a:latin typeface="Simplon BP Regular" pitchFamily="2" charset="0"/>
          </a:endParaRPr>
        </a:p>
        <a:p>
          <a:pPr marL="57150" lvl="1" indent="-57150" algn="l" defTabSz="400050">
            <a:lnSpc>
              <a:spcPct val="90000"/>
            </a:lnSpc>
            <a:spcBef>
              <a:spcPct val="0"/>
            </a:spcBef>
            <a:spcAft>
              <a:spcPct val="15000"/>
            </a:spcAft>
            <a:buChar char="••"/>
          </a:pPr>
          <a:r>
            <a:rPr lang="pt-BR" sz="900" b="1" u="none" kern="1200" dirty="0" smtClean="0">
              <a:latin typeface="Simplon BP Regular" pitchFamily="2" charset="0"/>
            </a:rPr>
            <a:t>Validação de toda TV ON-LINE (-3PAs TV)</a:t>
          </a:r>
          <a:endParaRPr lang="pt-BR" sz="900" b="1" u="none" kern="1200" dirty="0">
            <a:latin typeface="Simplon BP Regular" pitchFamily="2" charset="0"/>
          </a:endParaRPr>
        </a:p>
        <a:p>
          <a:pPr marL="57150" lvl="1" indent="-57150" algn="l" defTabSz="400050">
            <a:lnSpc>
              <a:spcPct val="90000"/>
            </a:lnSpc>
            <a:spcBef>
              <a:spcPct val="0"/>
            </a:spcBef>
            <a:spcAft>
              <a:spcPct val="15000"/>
            </a:spcAft>
            <a:buChar char="••"/>
          </a:pPr>
          <a:r>
            <a:rPr lang="pt-BR" sz="900" b="1" u="none" kern="1200" dirty="0" smtClean="0">
              <a:latin typeface="Simplon BP Regular" pitchFamily="2" charset="0"/>
            </a:rPr>
            <a:t>10-20% Ganho Fim do </a:t>
          </a:r>
          <a:r>
            <a:rPr lang="pt-BR" sz="900" b="1" u="none" kern="1200" dirty="0" err="1" smtClean="0">
              <a:latin typeface="Simplon BP Regular" pitchFamily="2" charset="0"/>
            </a:rPr>
            <a:t>Copy</a:t>
          </a:r>
          <a:r>
            <a:rPr lang="pt-BR" sz="900" b="1" u="none" kern="1200" dirty="0" smtClean="0">
              <a:latin typeface="Simplon BP Regular" pitchFamily="2" charset="0"/>
            </a:rPr>
            <a:t> e Cola Front </a:t>
          </a:r>
          <a:r>
            <a:rPr lang="pt-BR" sz="900" b="1" u="none" kern="1200" dirty="0" err="1" smtClean="0">
              <a:latin typeface="Simplon BP Regular" pitchFamily="2" charset="0"/>
            </a:rPr>
            <a:t>End</a:t>
          </a:r>
          <a:endParaRPr lang="pt-BR" sz="900" b="1" u="none" kern="1200" dirty="0">
            <a:latin typeface="Simplon BP Regular" pitchFamily="2" charset="0"/>
          </a:endParaRPr>
        </a:p>
        <a:p>
          <a:pPr marL="57150" lvl="1" indent="-57150" algn="l" defTabSz="400050">
            <a:lnSpc>
              <a:spcPct val="90000"/>
            </a:lnSpc>
            <a:spcBef>
              <a:spcPct val="0"/>
            </a:spcBef>
            <a:spcAft>
              <a:spcPct val="15000"/>
            </a:spcAft>
            <a:buChar char="••"/>
          </a:pPr>
          <a:r>
            <a:rPr lang="pt-BR" sz="900" b="1" u="none" kern="1200" dirty="0" smtClean="0">
              <a:solidFill>
                <a:srgbClr val="FF0000"/>
              </a:solidFill>
              <a:latin typeface="Simplon BP Regular" pitchFamily="2" charset="0"/>
            </a:rPr>
            <a:t>Aumento de Venda: Garantia de X tentativa de Contato por venda</a:t>
          </a:r>
          <a:endParaRPr lang="pt-BR" sz="900" b="1" u="none" kern="1200" dirty="0">
            <a:solidFill>
              <a:srgbClr val="FF0000"/>
            </a:solidFill>
            <a:latin typeface="Simplon BP Regular" pitchFamily="2" charset="0"/>
          </a:endParaRPr>
        </a:p>
        <a:p>
          <a:pPr marL="57150" lvl="1" indent="-57150" algn="l" defTabSz="355600">
            <a:lnSpc>
              <a:spcPct val="90000"/>
            </a:lnSpc>
            <a:spcBef>
              <a:spcPct val="0"/>
            </a:spcBef>
            <a:spcAft>
              <a:spcPct val="15000"/>
            </a:spcAft>
            <a:buChar char="••"/>
          </a:pPr>
          <a:r>
            <a:rPr lang="pt-BR" sz="800" kern="1200" dirty="0" err="1" smtClean="0">
              <a:latin typeface="Simplon BP Regular" pitchFamily="2" charset="0"/>
            </a:rPr>
            <a:t>Check</a:t>
          </a:r>
          <a:r>
            <a:rPr lang="pt-BR" sz="800" kern="1200" dirty="0" smtClean="0">
              <a:latin typeface="Simplon BP Regular" pitchFamily="2" charset="0"/>
            </a:rPr>
            <a:t> </a:t>
          </a:r>
          <a:r>
            <a:rPr lang="pt-BR" sz="800" kern="1200" dirty="0" err="1" smtClean="0">
              <a:latin typeface="Simplon BP Regular" pitchFamily="2" charset="0"/>
            </a:rPr>
            <a:t>List</a:t>
          </a:r>
          <a:r>
            <a:rPr lang="pt-BR" sz="800" kern="1200" dirty="0" smtClean="0">
              <a:latin typeface="Simplon BP Regular" pitchFamily="2" charset="0"/>
            </a:rPr>
            <a:t> Perguntas Matadoras por fila</a:t>
          </a:r>
          <a:endParaRPr lang="pt-BR" sz="800" kern="1200" dirty="0">
            <a:latin typeface="Simplon BP Regular" pitchFamily="2" charset="0"/>
          </a:endParaRPr>
        </a:p>
        <a:p>
          <a:pPr marL="57150" lvl="1" indent="-57150" algn="l" defTabSz="355600">
            <a:lnSpc>
              <a:spcPct val="90000"/>
            </a:lnSpc>
            <a:spcBef>
              <a:spcPct val="0"/>
            </a:spcBef>
            <a:spcAft>
              <a:spcPct val="15000"/>
            </a:spcAft>
            <a:buChar char="••"/>
          </a:pPr>
          <a:r>
            <a:rPr lang="pt-BR" sz="800" kern="1200" dirty="0" smtClean="0">
              <a:latin typeface="Simplon BP Regular" pitchFamily="2" charset="0"/>
            </a:rPr>
            <a:t>Controles de produtividade </a:t>
          </a:r>
          <a:r>
            <a:rPr lang="pt-BR" sz="800" kern="1200" dirty="0" err="1" smtClean="0">
              <a:latin typeface="Simplon BP Regular" pitchFamily="2" charset="0"/>
            </a:rPr>
            <a:t>Pas</a:t>
          </a:r>
          <a:r>
            <a:rPr lang="pt-BR" sz="800" kern="1200" dirty="0" smtClean="0">
              <a:latin typeface="Simplon BP Regular" pitchFamily="2" charset="0"/>
            </a:rPr>
            <a:t> On-Line</a:t>
          </a:r>
          <a:endParaRPr lang="pt-BR" sz="800" kern="1200" dirty="0">
            <a:latin typeface="Simplon BP Regular" pitchFamily="2" charset="0"/>
          </a:endParaRPr>
        </a:p>
      </dsp:txBody>
      <dsp:txXfrm>
        <a:off x="1905430" y="2928438"/>
        <a:ext cx="2167727" cy="1982559"/>
      </dsp:txXfrm>
    </dsp:sp>
    <dsp:sp modelId="{68735D89-E47A-492B-9770-825D1327D4FA}">
      <dsp:nvSpPr>
        <dsp:cNvPr id="0" name=""/>
        <dsp:cNvSpPr/>
      </dsp:nvSpPr>
      <dsp:spPr>
        <a:xfrm>
          <a:off x="2720019" y="2230379"/>
          <a:ext cx="495639" cy="495639"/>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B5362C5E-2645-4305-AD4B-90C17CACB81D}">
      <dsp:nvSpPr>
        <dsp:cNvPr id="0" name=""/>
        <dsp:cNvSpPr/>
      </dsp:nvSpPr>
      <dsp:spPr>
        <a:xfrm>
          <a:off x="4236348" y="2973839"/>
          <a:ext cx="1680491" cy="1982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1">
          <a:noAutofit/>
        </a:bodyPr>
        <a:lstStyle/>
        <a:p>
          <a:pPr lvl="0" algn="l" defTabSz="622300">
            <a:lnSpc>
              <a:spcPct val="90000"/>
            </a:lnSpc>
            <a:spcBef>
              <a:spcPct val="0"/>
            </a:spcBef>
            <a:spcAft>
              <a:spcPct val="35000"/>
            </a:spcAft>
          </a:pPr>
          <a:r>
            <a:rPr lang="pt-BR" sz="1400" b="1" kern="1200" dirty="0" smtClean="0">
              <a:latin typeface="Simplon BP Regular" pitchFamily="2" charset="0"/>
            </a:rPr>
            <a:t>Integração </a:t>
          </a:r>
          <a:r>
            <a:rPr lang="pt-BR" sz="1400" b="1" kern="1200" dirty="0" err="1" smtClean="0">
              <a:latin typeface="Simplon BP Regular" pitchFamily="2" charset="0"/>
            </a:rPr>
            <a:t>CRMs</a:t>
          </a:r>
          <a:endParaRPr lang="pt-BR" sz="1400" b="1" kern="1200" dirty="0">
            <a:latin typeface="Simplon BP Regular" pitchFamily="2" charset="0"/>
          </a:endParaRPr>
        </a:p>
        <a:p>
          <a:pPr marL="57150" lvl="1" indent="-57150" algn="l" defTabSz="466725">
            <a:lnSpc>
              <a:spcPct val="90000"/>
            </a:lnSpc>
            <a:spcBef>
              <a:spcPct val="0"/>
            </a:spcBef>
            <a:spcAft>
              <a:spcPct val="15000"/>
            </a:spcAft>
            <a:buChar char="••"/>
          </a:pPr>
          <a:r>
            <a:rPr lang="pt-BR" sz="1050" b="1" u="none" kern="1200" dirty="0" smtClean="0">
              <a:latin typeface="Simplon BP Regular" pitchFamily="2" charset="0"/>
            </a:rPr>
            <a:t>Priorização de todos </a:t>
          </a:r>
          <a:r>
            <a:rPr lang="pt-BR" sz="1050" b="1" u="none" kern="1200" dirty="0" err="1" smtClean="0">
              <a:latin typeface="Simplon BP Regular" pitchFamily="2" charset="0"/>
            </a:rPr>
            <a:t>tel</a:t>
          </a:r>
          <a:r>
            <a:rPr lang="pt-BR" sz="1050" b="1" u="none" kern="1200" dirty="0" smtClean="0">
              <a:latin typeface="Simplon BP Regular" pitchFamily="2" charset="0"/>
            </a:rPr>
            <a:t> de contato</a:t>
          </a:r>
          <a:endParaRPr lang="pt-BR" sz="1050" b="1" u="none" kern="1200" dirty="0">
            <a:latin typeface="Simplon BP Regular" pitchFamily="2" charset="0"/>
          </a:endParaRPr>
        </a:p>
        <a:p>
          <a:pPr marL="57150" lvl="1" indent="-57150" algn="l" defTabSz="466725">
            <a:lnSpc>
              <a:spcPct val="90000"/>
            </a:lnSpc>
            <a:spcBef>
              <a:spcPct val="0"/>
            </a:spcBef>
            <a:spcAft>
              <a:spcPct val="15000"/>
            </a:spcAft>
            <a:buChar char="••"/>
          </a:pPr>
          <a:r>
            <a:rPr lang="pt-BR" sz="1050" b="1" u="none" kern="1200" dirty="0" smtClean="0">
              <a:latin typeface="Simplon BP Regular" pitchFamily="2" charset="0"/>
            </a:rPr>
            <a:t>Criação de SCORE POSITIVO (endereços e </a:t>
          </a:r>
          <a:r>
            <a:rPr lang="pt-BR" sz="1050" b="1" u="none" kern="1200" dirty="0" err="1" smtClean="0">
              <a:latin typeface="Simplon BP Regular" pitchFamily="2" charset="0"/>
            </a:rPr>
            <a:t>tel</a:t>
          </a:r>
          <a:r>
            <a:rPr lang="pt-BR" sz="1050" b="1" u="none" kern="1200" dirty="0" smtClean="0">
              <a:latin typeface="Simplon BP Regular" pitchFamily="2" charset="0"/>
            </a:rPr>
            <a:t> contato confiáveis p/ o CPF)</a:t>
          </a:r>
          <a:endParaRPr lang="pt-BR" sz="1050" b="1" u="none" kern="1200" dirty="0">
            <a:latin typeface="Simplon BP Regular" pitchFamily="2" charset="0"/>
          </a:endParaRPr>
        </a:p>
        <a:p>
          <a:pPr marL="57150" lvl="1" indent="-57150" algn="l" defTabSz="444500">
            <a:lnSpc>
              <a:spcPct val="90000"/>
            </a:lnSpc>
            <a:spcBef>
              <a:spcPct val="0"/>
            </a:spcBef>
            <a:spcAft>
              <a:spcPct val="15000"/>
            </a:spcAft>
            <a:buChar char="••"/>
          </a:pPr>
          <a:r>
            <a:rPr lang="pt-BR" sz="1000" kern="1200" dirty="0" smtClean="0">
              <a:latin typeface="Simplon BP Regular" pitchFamily="2" charset="0"/>
            </a:rPr>
            <a:t>Anomalia de </a:t>
          </a:r>
          <a:r>
            <a:rPr lang="pt-BR" sz="1000" kern="1200" dirty="0" err="1" smtClean="0">
              <a:latin typeface="Simplon BP Regular" pitchFamily="2" charset="0"/>
            </a:rPr>
            <a:t>qtde</a:t>
          </a:r>
          <a:r>
            <a:rPr lang="pt-BR" sz="1000" kern="1200" dirty="0" smtClean="0">
              <a:latin typeface="Simplon BP Regular" pitchFamily="2" charset="0"/>
            </a:rPr>
            <a:t> de produtos por Endereço, CPF, telefone de Contato.</a:t>
          </a:r>
          <a:endParaRPr lang="pt-BR" sz="10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a:p>
          <a:pPr marL="57150" lvl="1" indent="-57150" algn="l" defTabSz="444500">
            <a:lnSpc>
              <a:spcPct val="90000"/>
            </a:lnSpc>
            <a:spcBef>
              <a:spcPct val="0"/>
            </a:spcBef>
            <a:spcAft>
              <a:spcPct val="15000"/>
            </a:spcAft>
            <a:buChar char="••"/>
          </a:pPr>
          <a:endParaRPr lang="pt-BR" sz="1000" kern="1200" dirty="0">
            <a:latin typeface="Simplon BP Regular" pitchFamily="2" charset="0"/>
          </a:endParaRPr>
        </a:p>
      </dsp:txBody>
      <dsp:txXfrm>
        <a:off x="4236348" y="2973839"/>
        <a:ext cx="1680491" cy="1982559"/>
      </dsp:txXfrm>
    </dsp:sp>
    <dsp:sp modelId="{69D03AFA-B98A-4069-9E73-FF5AD3CD515D}">
      <dsp:nvSpPr>
        <dsp:cNvPr id="0" name=""/>
        <dsp:cNvSpPr/>
      </dsp:nvSpPr>
      <dsp:spPr>
        <a:xfrm>
          <a:off x="4714518" y="2230379"/>
          <a:ext cx="495639" cy="495639"/>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4313BB20-CA86-4CDE-9E99-78A0772F7C62}">
      <dsp:nvSpPr>
        <dsp:cNvPr id="0" name=""/>
        <dsp:cNvSpPr/>
      </dsp:nvSpPr>
      <dsp:spPr>
        <a:xfrm>
          <a:off x="6056310" y="2855777"/>
          <a:ext cx="2047642" cy="1982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1">
          <a:noAutofit/>
        </a:bodyPr>
        <a:lstStyle/>
        <a:p>
          <a:pPr lvl="0" algn="l" defTabSz="622300">
            <a:lnSpc>
              <a:spcPct val="90000"/>
            </a:lnSpc>
            <a:spcBef>
              <a:spcPct val="0"/>
            </a:spcBef>
            <a:spcAft>
              <a:spcPct val="35000"/>
            </a:spcAft>
          </a:pPr>
          <a:r>
            <a:rPr lang="pt-BR" sz="1400" b="1" kern="1200" dirty="0" smtClean="0">
              <a:latin typeface="Simplon BP Regular" pitchFamily="2" charset="0"/>
            </a:rPr>
            <a:t>Novas Integrações</a:t>
          </a:r>
          <a:endParaRPr lang="pt-BR" sz="1400" b="1" kern="1200" dirty="0">
            <a:latin typeface="Simplon BP Regular" pitchFamily="2" charset="0"/>
          </a:endParaRPr>
        </a:p>
        <a:p>
          <a:pPr marL="57150" lvl="1" indent="-57150" algn="l" defTabSz="444500">
            <a:lnSpc>
              <a:spcPct val="90000"/>
            </a:lnSpc>
            <a:spcBef>
              <a:spcPct val="0"/>
            </a:spcBef>
            <a:spcAft>
              <a:spcPct val="15000"/>
            </a:spcAft>
            <a:buChar char="••"/>
          </a:pPr>
          <a:r>
            <a:rPr lang="pt-BR" sz="1000" b="1" u="none" kern="1200" dirty="0" smtClean="0">
              <a:latin typeface="Simplon BP Regular" pitchFamily="2" charset="0"/>
            </a:rPr>
            <a:t>Discador automático na URA ( Oportunidade de automatizar bloqueio sem contato 20%  a 50% das derivações)</a:t>
          </a:r>
          <a:endParaRPr lang="pt-BR" sz="1000" b="1" u="none" kern="1200" dirty="0">
            <a:latin typeface="Simplon BP Regular" pitchFamily="2" charset="0"/>
          </a:endParaRPr>
        </a:p>
        <a:p>
          <a:pPr marL="57150" lvl="1" indent="-57150" algn="l" defTabSz="444500">
            <a:lnSpc>
              <a:spcPct val="90000"/>
            </a:lnSpc>
            <a:spcBef>
              <a:spcPct val="0"/>
            </a:spcBef>
            <a:spcAft>
              <a:spcPct val="15000"/>
            </a:spcAft>
            <a:buChar char="••"/>
          </a:pPr>
          <a:r>
            <a:rPr lang="pt-BR" sz="1000" b="1" kern="1200" dirty="0" smtClean="0">
              <a:latin typeface="Simplon BP Regular" pitchFamily="2" charset="0"/>
            </a:rPr>
            <a:t>SMS Interativo reduz contato humano</a:t>
          </a:r>
          <a:endParaRPr lang="pt-BR" sz="1000" b="1"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smtClean="0">
              <a:latin typeface="Simplon BP Regular" pitchFamily="2" charset="0"/>
            </a:rPr>
            <a:t> Informações unificadas do CPF de todos CRMS e inadimplência </a:t>
          </a:r>
          <a:endParaRPr lang="pt-BR" sz="900"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smtClean="0">
              <a:latin typeface="Simplon BP Regular" pitchFamily="2" charset="0"/>
            </a:rPr>
            <a:t>Bureau de Cadastro ABR (integração receita federal, </a:t>
          </a:r>
          <a:r>
            <a:rPr lang="pt-BR" sz="900" kern="1200" dirty="0" err="1" smtClean="0">
              <a:latin typeface="Simplon BP Regular" pitchFamily="2" charset="0"/>
            </a:rPr>
            <a:t>pre-pago</a:t>
          </a:r>
          <a:r>
            <a:rPr lang="pt-BR" sz="900" kern="1200" dirty="0" smtClean="0">
              <a:latin typeface="Simplon BP Regular" pitchFamily="2" charset="0"/>
            </a:rPr>
            <a:t> outras operadoras, etc)</a:t>
          </a:r>
          <a:endParaRPr lang="pt-BR" sz="900" kern="1200" dirty="0">
            <a:latin typeface="Simplon BP Regular" pitchFamily="2" charset="0"/>
          </a:endParaRPr>
        </a:p>
        <a:p>
          <a:pPr marL="57150" lvl="1" indent="-57150" algn="l" defTabSz="400050">
            <a:lnSpc>
              <a:spcPct val="90000"/>
            </a:lnSpc>
            <a:spcBef>
              <a:spcPct val="0"/>
            </a:spcBef>
            <a:spcAft>
              <a:spcPct val="15000"/>
            </a:spcAft>
            <a:buChar char="••"/>
          </a:pPr>
          <a:r>
            <a:rPr lang="pt-BR" sz="900" kern="1200" dirty="0" smtClean="0">
              <a:latin typeface="Simplon BP Regular" pitchFamily="2" charset="0"/>
            </a:rPr>
            <a:t>Score Externo</a:t>
          </a:r>
          <a:endParaRPr lang="pt-BR" sz="900" kern="1200" dirty="0">
            <a:latin typeface="Simplon BP Regular" pitchFamily="2" charset="0"/>
          </a:endParaRPr>
        </a:p>
      </dsp:txBody>
      <dsp:txXfrm>
        <a:off x="6056310" y="2855777"/>
        <a:ext cx="2047642" cy="1982559"/>
      </dsp:txXfrm>
    </dsp:sp>
    <dsp:sp modelId="{CB9449AD-62BB-4738-965C-ADDF64C01036}">
      <dsp:nvSpPr>
        <dsp:cNvPr id="0" name=""/>
        <dsp:cNvSpPr/>
      </dsp:nvSpPr>
      <dsp:spPr>
        <a:xfrm>
          <a:off x="6648975" y="2230379"/>
          <a:ext cx="495639" cy="495639"/>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1B322-3BEE-4A39-A74E-0743729EF641}">
      <dsp:nvSpPr>
        <dsp:cNvPr id="0" name=""/>
        <dsp:cNvSpPr/>
      </dsp:nvSpPr>
      <dsp:spPr>
        <a:xfrm>
          <a:off x="574379" y="250306"/>
          <a:ext cx="1731560" cy="1731560"/>
        </a:xfrm>
        <a:prstGeom prst="blockArc">
          <a:avLst>
            <a:gd name="adj1" fmla="val 12600000"/>
            <a:gd name="adj2" fmla="val 16200000"/>
            <a:gd name="adj3" fmla="val 4478"/>
          </a:avLst>
        </a:prstGeom>
        <a:solidFill>
          <a:schemeClr val="accent5">
            <a:shade val="90000"/>
            <a:hueOff val="-341088"/>
            <a:satOff val="-46833"/>
            <a:lumOff val="432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9B882E-7BAE-40E6-81B0-3918E9F61082}">
      <dsp:nvSpPr>
        <dsp:cNvPr id="0" name=""/>
        <dsp:cNvSpPr/>
      </dsp:nvSpPr>
      <dsp:spPr>
        <a:xfrm>
          <a:off x="574379" y="250306"/>
          <a:ext cx="1731560" cy="1731560"/>
        </a:xfrm>
        <a:prstGeom prst="blockArc">
          <a:avLst>
            <a:gd name="adj1" fmla="val 9000000"/>
            <a:gd name="adj2" fmla="val 12600000"/>
            <a:gd name="adj3" fmla="val 4478"/>
          </a:avLst>
        </a:prstGeom>
        <a:solidFill>
          <a:schemeClr val="accent5">
            <a:shade val="90000"/>
            <a:hueOff val="-272870"/>
            <a:satOff val="-37466"/>
            <a:lumOff val="3459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8964B4-47FD-4BCD-9DAE-27ED367659A6}">
      <dsp:nvSpPr>
        <dsp:cNvPr id="0" name=""/>
        <dsp:cNvSpPr/>
      </dsp:nvSpPr>
      <dsp:spPr>
        <a:xfrm>
          <a:off x="574379" y="250306"/>
          <a:ext cx="1731560" cy="1731560"/>
        </a:xfrm>
        <a:prstGeom prst="blockArc">
          <a:avLst>
            <a:gd name="adj1" fmla="val 5400000"/>
            <a:gd name="adj2" fmla="val 9000000"/>
            <a:gd name="adj3" fmla="val 4478"/>
          </a:avLst>
        </a:prstGeom>
        <a:solidFill>
          <a:schemeClr val="accent5">
            <a:shade val="90000"/>
            <a:hueOff val="-204653"/>
            <a:satOff val="-28100"/>
            <a:lumOff val="2594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956C06-BCDF-4AF7-99D0-0999AEFFC186}">
      <dsp:nvSpPr>
        <dsp:cNvPr id="0" name=""/>
        <dsp:cNvSpPr/>
      </dsp:nvSpPr>
      <dsp:spPr>
        <a:xfrm>
          <a:off x="574379" y="250306"/>
          <a:ext cx="1731560" cy="1731560"/>
        </a:xfrm>
        <a:prstGeom prst="blockArc">
          <a:avLst>
            <a:gd name="adj1" fmla="val 1800000"/>
            <a:gd name="adj2" fmla="val 5400000"/>
            <a:gd name="adj3" fmla="val 4478"/>
          </a:avLst>
        </a:prstGeom>
        <a:solidFill>
          <a:schemeClr val="accent5">
            <a:shade val="90000"/>
            <a:hueOff val="-136435"/>
            <a:satOff val="-18733"/>
            <a:lumOff val="1729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851C51-11B9-431E-9DFB-635E13DF604D}">
      <dsp:nvSpPr>
        <dsp:cNvPr id="0" name=""/>
        <dsp:cNvSpPr/>
      </dsp:nvSpPr>
      <dsp:spPr>
        <a:xfrm>
          <a:off x="574379" y="250306"/>
          <a:ext cx="1731560" cy="1731560"/>
        </a:xfrm>
        <a:prstGeom prst="blockArc">
          <a:avLst>
            <a:gd name="adj1" fmla="val 19800000"/>
            <a:gd name="adj2" fmla="val 1800000"/>
            <a:gd name="adj3" fmla="val 4478"/>
          </a:avLst>
        </a:prstGeom>
        <a:solidFill>
          <a:schemeClr val="accent5">
            <a:shade val="90000"/>
            <a:hueOff val="-68218"/>
            <a:satOff val="-9367"/>
            <a:lumOff val="864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024BFF-B69F-4885-A06C-A990A1EC162F}">
      <dsp:nvSpPr>
        <dsp:cNvPr id="0" name=""/>
        <dsp:cNvSpPr/>
      </dsp:nvSpPr>
      <dsp:spPr>
        <a:xfrm>
          <a:off x="574379" y="250306"/>
          <a:ext cx="1731560" cy="1731560"/>
        </a:xfrm>
        <a:prstGeom prst="blockArc">
          <a:avLst>
            <a:gd name="adj1" fmla="val 16200000"/>
            <a:gd name="adj2" fmla="val 19800000"/>
            <a:gd name="adj3" fmla="val 4478"/>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9BA255-6875-4FC9-AC82-56BD39CABFE7}">
      <dsp:nvSpPr>
        <dsp:cNvPr id="0" name=""/>
        <dsp:cNvSpPr/>
      </dsp:nvSpPr>
      <dsp:spPr>
        <a:xfrm>
          <a:off x="1055507" y="731434"/>
          <a:ext cx="769304" cy="769304"/>
        </a:xfrm>
        <a:prstGeom prst="ellipse">
          <a:avLst/>
        </a:prstGeom>
        <a:solidFill>
          <a:schemeClr val="accent5">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pt-BR" sz="2100" kern="1200" dirty="0" smtClean="0">
              <a:latin typeface="Simplon BP Regular" pitchFamily="2" charset="0"/>
            </a:rPr>
            <a:t>FMS</a:t>
          </a:r>
          <a:endParaRPr lang="pt-BR" sz="2100" kern="1200" dirty="0">
            <a:latin typeface="Simplon BP Regular" pitchFamily="2" charset="0"/>
          </a:endParaRPr>
        </a:p>
      </dsp:txBody>
      <dsp:txXfrm>
        <a:off x="1168169" y="844096"/>
        <a:ext cx="543980" cy="543980"/>
      </dsp:txXfrm>
    </dsp:sp>
    <dsp:sp modelId="{2B4CAB2E-1A0B-4830-9298-A4369C6FF292}">
      <dsp:nvSpPr>
        <dsp:cNvPr id="0" name=""/>
        <dsp:cNvSpPr/>
      </dsp:nvSpPr>
      <dsp:spPr>
        <a:xfrm>
          <a:off x="1170903" y="436"/>
          <a:ext cx="538512" cy="538512"/>
        </a:xfrm>
        <a:prstGeom prst="ellipse">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DIGITAL</a:t>
          </a:r>
          <a:endParaRPr lang="pt-BR" sz="600" kern="1200" dirty="0">
            <a:latin typeface="Simplon BP Regular" pitchFamily="2" charset="0"/>
          </a:endParaRPr>
        </a:p>
      </dsp:txBody>
      <dsp:txXfrm>
        <a:off x="1249766" y="79299"/>
        <a:ext cx="380786" cy="380786"/>
      </dsp:txXfrm>
    </dsp:sp>
    <dsp:sp modelId="{8D551815-3B6C-4805-8952-F91BF108D8F5}">
      <dsp:nvSpPr>
        <dsp:cNvPr id="0" name=""/>
        <dsp:cNvSpPr/>
      </dsp:nvSpPr>
      <dsp:spPr>
        <a:xfrm>
          <a:off x="1903902" y="423633"/>
          <a:ext cx="538512" cy="538512"/>
        </a:xfrm>
        <a:prstGeom prst="ellipse">
          <a:avLst/>
        </a:prstGeom>
        <a:solidFill>
          <a:schemeClr val="accent5">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VENDAS</a:t>
          </a:r>
          <a:endParaRPr lang="pt-BR" sz="600" kern="1200" dirty="0">
            <a:latin typeface="Simplon BP Regular" pitchFamily="2" charset="0"/>
          </a:endParaRPr>
        </a:p>
      </dsp:txBody>
      <dsp:txXfrm>
        <a:off x="1982765" y="502496"/>
        <a:ext cx="380786" cy="380786"/>
      </dsp:txXfrm>
    </dsp:sp>
    <dsp:sp modelId="{E96ED2BC-7F66-49BF-87BF-4063B76ECCE1}">
      <dsp:nvSpPr>
        <dsp:cNvPr id="0" name=""/>
        <dsp:cNvSpPr/>
      </dsp:nvSpPr>
      <dsp:spPr>
        <a:xfrm>
          <a:off x="1903902" y="1270026"/>
          <a:ext cx="538512" cy="538512"/>
        </a:xfrm>
        <a:prstGeom prst="ellipse">
          <a:avLst/>
        </a:prstGeom>
        <a:solidFill>
          <a:schemeClr val="accent5">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ATIVAÇÂO</a:t>
          </a:r>
          <a:endParaRPr lang="pt-BR" sz="600" kern="1200" dirty="0">
            <a:latin typeface="Simplon BP Regular" pitchFamily="2" charset="0"/>
          </a:endParaRPr>
        </a:p>
      </dsp:txBody>
      <dsp:txXfrm>
        <a:off x="1982765" y="1348889"/>
        <a:ext cx="380786" cy="380786"/>
      </dsp:txXfrm>
    </dsp:sp>
    <dsp:sp modelId="{B97EF70B-6154-410F-985C-9C1FE38BB469}">
      <dsp:nvSpPr>
        <dsp:cNvPr id="0" name=""/>
        <dsp:cNvSpPr/>
      </dsp:nvSpPr>
      <dsp:spPr>
        <a:xfrm>
          <a:off x="1170903" y="1693223"/>
          <a:ext cx="538512" cy="538512"/>
        </a:xfrm>
        <a:prstGeom prst="ellipse">
          <a:avLst/>
        </a:prstGeom>
        <a:solidFill>
          <a:schemeClr val="accent5">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CRÉDITO</a:t>
          </a:r>
          <a:endParaRPr lang="pt-BR" sz="600" kern="1200" dirty="0">
            <a:latin typeface="Simplon BP Regular" pitchFamily="2" charset="0"/>
          </a:endParaRPr>
        </a:p>
      </dsp:txBody>
      <dsp:txXfrm>
        <a:off x="1249766" y="1772086"/>
        <a:ext cx="380786" cy="380786"/>
      </dsp:txXfrm>
    </dsp:sp>
    <dsp:sp modelId="{FAEA06C7-9021-4548-862C-93C9F1ADC6E4}">
      <dsp:nvSpPr>
        <dsp:cNvPr id="0" name=""/>
        <dsp:cNvSpPr/>
      </dsp:nvSpPr>
      <dsp:spPr>
        <a:xfrm>
          <a:off x="437905" y="1270026"/>
          <a:ext cx="538512" cy="538512"/>
        </a:xfrm>
        <a:prstGeom prst="ellipse">
          <a:avLst/>
        </a:prstGeom>
        <a:solidFill>
          <a:schemeClr val="accent5">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SEGINF</a:t>
          </a:r>
          <a:endParaRPr lang="pt-BR" sz="600" kern="1200" dirty="0">
            <a:latin typeface="Simplon BP Regular" pitchFamily="2" charset="0"/>
          </a:endParaRPr>
        </a:p>
      </dsp:txBody>
      <dsp:txXfrm>
        <a:off x="516768" y="1348889"/>
        <a:ext cx="380786" cy="380786"/>
      </dsp:txXfrm>
    </dsp:sp>
    <dsp:sp modelId="{20365B38-D7BF-4500-88FE-AF174FA7A1EE}">
      <dsp:nvSpPr>
        <dsp:cNvPr id="0" name=""/>
        <dsp:cNvSpPr/>
      </dsp:nvSpPr>
      <dsp:spPr>
        <a:xfrm>
          <a:off x="437905" y="423633"/>
          <a:ext cx="538512" cy="538512"/>
        </a:xfrm>
        <a:prstGeom prst="ellipse">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pt-BR" sz="600" kern="1200" dirty="0" smtClean="0">
              <a:latin typeface="Simplon BP Regular" pitchFamily="2" charset="0"/>
            </a:rPr>
            <a:t>JEC</a:t>
          </a:r>
          <a:endParaRPr lang="pt-BR" sz="600" kern="1200" dirty="0">
            <a:latin typeface="Simplon BP Regular" pitchFamily="2" charset="0"/>
          </a:endParaRPr>
        </a:p>
      </dsp:txBody>
      <dsp:txXfrm>
        <a:off x="516768" y="502496"/>
        <a:ext cx="380786" cy="380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05A68-C9BC-403B-93F4-E7F1CB006A9D}">
      <dsp:nvSpPr>
        <dsp:cNvPr id="0" name=""/>
        <dsp:cNvSpPr/>
      </dsp:nvSpPr>
      <dsp:spPr>
        <a:xfrm>
          <a:off x="5089" y="101500"/>
          <a:ext cx="1432998" cy="406912"/>
        </a:xfrm>
        <a:prstGeom prst="roundRect">
          <a:avLst>
            <a:gd name="adj" fmla="val 1000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lvl="0" algn="l" defTabSz="311150">
            <a:lnSpc>
              <a:spcPct val="90000"/>
            </a:lnSpc>
            <a:spcBef>
              <a:spcPct val="0"/>
            </a:spcBef>
            <a:spcAft>
              <a:spcPct val="35000"/>
            </a:spcAft>
          </a:pPr>
          <a:r>
            <a:rPr lang="pt-BR" sz="700" kern="1200" dirty="0" smtClean="0">
              <a:latin typeface="Simplon BP Regular" pitchFamily="2" charset="0"/>
            </a:rPr>
            <a:t>Onda 2 :: Motor de regras e TV </a:t>
          </a:r>
          <a:r>
            <a:rPr lang="pt-BR" sz="700" kern="1200" dirty="0" err="1" smtClean="0">
              <a:latin typeface="Simplon BP Regular" pitchFamily="2" charset="0"/>
            </a:rPr>
            <a:t>Offline</a:t>
          </a:r>
          <a:endParaRPr lang="pt-BR" sz="700" kern="1200" dirty="0">
            <a:latin typeface="Simplon BP Regular" pitchFamily="2" charset="0"/>
          </a:endParaRPr>
        </a:p>
      </dsp:txBody>
      <dsp:txXfrm>
        <a:off x="5089" y="101500"/>
        <a:ext cx="1432998" cy="271274"/>
      </dsp:txXfrm>
    </dsp:sp>
    <dsp:sp modelId="{128CEE05-57CC-4C50-B4DA-497A9518C86D}">
      <dsp:nvSpPr>
        <dsp:cNvPr id="0" name=""/>
        <dsp:cNvSpPr/>
      </dsp:nvSpPr>
      <dsp:spPr>
        <a:xfrm>
          <a:off x="295707" y="372775"/>
          <a:ext cx="1438773" cy="3770550"/>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Carga e normalização  de bases domínio Prevenção a Fraudes (15 bases)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com todas as 15 fontes de dados conhecidas e utilizadas pela prevenção a fraude.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de regras online e anomalias, score e recomendação de vendas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Portal alarmes, gestão de regras e relatórios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rgbClr val="69D170"/>
              </a:solidFill>
              <a:latin typeface="Simplon BP Regular" pitchFamily="2" charset="0"/>
            </a:rPr>
            <a:t>Macro requisito antecipado </a:t>
          </a:r>
          <a:r>
            <a:rPr lang="pt-BR" sz="700" kern="1200" dirty="0" smtClean="0">
              <a:solidFill>
                <a:srgbClr val="69D170"/>
              </a:solidFill>
              <a:latin typeface="Simplon BP Regular" pitchFamily="2" charset="0"/>
            </a:rPr>
            <a:t>onda 4/5/6 :: Modelos estatísticos avançados  </a:t>
          </a:r>
          <a:endParaRPr lang="pt-BR" sz="700" kern="1200" dirty="0">
            <a:solidFill>
              <a:srgbClr val="69D170"/>
            </a:solidFill>
            <a:latin typeface="Simplon BP Regular" pitchFamily="2" charset="0"/>
          </a:endParaRPr>
        </a:p>
      </dsp:txBody>
      <dsp:txXfrm>
        <a:off x="337847" y="414915"/>
        <a:ext cx="1354493" cy="3686270"/>
      </dsp:txXfrm>
    </dsp:sp>
    <dsp:sp modelId="{FAE79DA8-096B-4864-B765-C027EED0FC91}">
      <dsp:nvSpPr>
        <dsp:cNvPr id="0" name=""/>
        <dsp:cNvSpPr/>
      </dsp:nvSpPr>
      <dsp:spPr>
        <a:xfrm>
          <a:off x="1656047" y="58750"/>
          <a:ext cx="462073" cy="356775"/>
        </a:xfrm>
        <a:prstGeom prst="rightArrow">
          <a:avLst>
            <a:gd name="adj1" fmla="val 60000"/>
            <a:gd name="adj2" fmla="val 50000"/>
          </a:avLst>
        </a:prstGeom>
        <a:solidFill>
          <a:schemeClr val="accent6">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pt-BR" sz="600" kern="1200"/>
        </a:p>
      </dsp:txBody>
      <dsp:txXfrm>
        <a:off x="1656047" y="130105"/>
        <a:ext cx="355041" cy="214065"/>
      </dsp:txXfrm>
    </dsp:sp>
    <dsp:sp modelId="{FA2E93AE-2098-49D0-9473-591D8D191E4B}">
      <dsp:nvSpPr>
        <dsp:cNvPr id="0" name=""/>
        <dsp:cNvSpPr/>
      </dsp:nvSpPr>
      <dsp:spPr>
        <a:xfrm>
          <a:off x="2309925" y="101500"/>
          <a:ext cx="1432998" cy="406912"/>
        </a:xfrm>
        <a:prstGeom prst="roundRect">
          <a:avLst>
            <a:gd name="adj" fmla="val 10000"/>
          </a:avLst>
        </a:prstGeom>
        <a:solidFill>
          <a:schemeClr val="accent6">
            <a:shade val="50000"/>
            <a:hueOff val="244193"/>
            <a:satOff val="0"/>
            <a:lumOff val="241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lvl="0" algn="l" defTabSz="311150">
            <a:lnSpc>
              <a:spcPct val="90000"/>
            </a:lnSpc>
            <a:spcBef>
              <a:spcPct val="0"/>
            </a:spcBef>
            <a:spcAft>
              <a:spcPct val="35000"/>
            </a:spcAft>
          </a:pPr>
          <a:r>
            <a:rPr lang="pt-BR" sz="700" kern="1200" dirty="0" smtClean="0">
              <a:latin typeface="Simplon BP Regular" pitchFamily="2" charset="0"/>
            </a:rPr>
            <a:t>Onda 3 ::Oi Total 2P+Fixa R1 1P+Transact Online</a:t>
          </a:r>
          <a:endParaRPr lang="pt-BR" sz="700" kern="1200" dirty="0">
            <a:latin typeface="Simplon BP Regular" pitchFamily="2" charset="0"/>
          </a:endParaRPr>
        </a:p>
      </dsp:txBody>
      <dsp:txXfrm>
        <a:off x="2309925" y="101500"/>
        <a:ext cx="1432998" cy="271274"/>
      </dsp:txXfrm>
    </dsp:sp>
    <dsp:sp modelId="{51B30C7F-40A0-4F75-AF53-AB05C04F6C8A}">
      <dsp:nvSpPr>
        <dsp:cNvPr id="0" name=""/>
        <dsp:cNvSpPr/>
      </dsp:nvSpPr>
      <dsp:spPr>
        <a:xfrm>
          <a:off x="2419269" y="372775"/>
          <a:ext cx="1801322" cy="3770550"/>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50000"/>
              <a:hueOff val="244193"/>
              <a:satOff val="0"/>
              <a:lumOff val="241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SOA score </a:t>
          </a:r>
          <a:r>
            <a:rPr lang="pt-BR" sz="700" kern="1200" dirty="0" err="1" smtClean="0">
              <a:latin typeface="Simplon BP Regular" pitchFamily="2" charset="0"/>
            </a:rPr>
            <a:t>Transact</a:t>
          </a:r>
          <a:r>
            <a:rPr lang="pt-BR" sz="700" kern="1200" dirty="0" smtClean="0">
              <a:latin typeface="Simplon BP Regular" pitchFamily="2" charset="0"/>
            </a:rPr>
            <a:t> online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score online </a:t>
          </a:r>
          <a:r>
            <a:rPr lang="pt-BR" sz="700" kern="1200" dirty="0" smtClean="0">
              <a:latin typeface="Simplon BP Regular" pitchFamily="2" charset="0"/>
            </a:rPr>
            <a:t>()</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score analítico de regras (pesos)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Evolução do Portal de alarmes e novos relatórios Prevenção a fraudes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solidFill>
              <a:srgbClr val="00B0F0"/>
            </a:solidFill>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rgbClr val="69D170"/>
              </a:solidFill>
              <a:latin typeface="Simplon BP Regular" pitchFamily="2" charset="0"/>
            </a:rPr>
            <a:t>Macro requisitos antecipados onda 4/5/6 :: Motor de qualidade do telefone de contato e endereço confiável e Regras de prevenção Oi Total</a:t>
          </a:r>
          <a:endParaRPr lang="pt-BR" sz="700" kern="1200" dirty="0">
            <a:solidFill>
              <a:srgbClr val="69D170"/>
            </a:solidFill>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solidFill>
              <a:schemeClr val="tx1"/>
            </a:solidFill>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chemeClr val="accent3">
                  <a:lumMod val="60000"/>
                  <a:lumOff val="40000"/>
                </a:schemeClr>
              </a:solidFill>
              <a:latin typeface="Simplon BP Regular" pitchFamily="2" charset="0"/>
            </a:rPr>
            <a:t>Macro requisito antecipado onda 7.1/7.2:: Integração e carga base </a:t>
          </a:r>
          <a:r>
            <a:rPr lang="pt-BR" sz="700" kern="1200" dirty="0" err="1" smtClean="0">
              <a:solidFill>
                <a:schemeClr val="accent3">
                  <a:lumMod val="60000"/>
                  <a:lumOff val="40000"/>
                </a:schemeClr>
              </a:solidFill>
              <a:latin typeface="Simplon BP Regular" pitchFamily="2" charset="0"/>
            </a:rPr>
            <a:t>Transact</a:t>
          </a:r>
          <a:endParaRPr lang="pt-BR" sz="700" kern="1200" dirty="0">
            <a:solidFill>
              <a:schemeClr val="accent3">
                <a:lumMod val="60000"/>
                <a:lumOff val="40000"/>
              </a:schemeClr>
            </a:solidFill>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solidFill>
              <a:srgbClr val="CCC600"/>
            </a:solidFill>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rgbClr val="CCC600"/>
              </a:solidFill>
              <a:latin typeface="Simplon BP Regular" pitchFamily="2" charset="0"/>
            </a:rPr>
            <a:t>Macro requisitos antecipados onda 8/9:: Regras de prevenção Oi Fibra e Novas telas de operação de crédito (ganho de produtividade no tratamento de propostas derivadas),  relatórios de gestão, migração de histórico de tratamento de propostas e Discador automático e carga de histórico de contatos.  </a:t>
          </a:r>
          <a:endParaRPr lang="pt-BR" sz="700" kern="1200" dirty="0">
            <a:solidFill>
              <a:srgbClr val="CCC600"/>
            </a:solidFill>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chemeClr val="accent6"/>
              </a:solidFill>
              <a:latin typeface="Simplon BP Regular" pitchFamily="2" charset="0"/>
            </a:rPr>
            <a:t>Novos requisitos::  Regras de convivência motores off-line e online,  Carga de arquivos </a:t>
          </a:r>
          <a:r>
            <a:rPr lang="pt-BR" sz="700" kern="1200" dirty="0" err="1" smtClean="0">
              <a:solidFill>
                <a:schemeClr val="accent6"/>
              </a:solidFill>
              <a:latin typeface="Simplon BP Regular" pitchFamily="2" charset="0"/>
            </a:rPr>
            <a:t>Churn</a:t>
          </a:r>
          <a:r>
            <a:rPr lang="pt-BR" sz="700" kern="1200" dirty="0" smtClean="0">
              <a:solidFill>
                <a:schemeClr val="accent6"/>
              </a:solidFill>
              <a:latin typeface="Simplon BP Regular" pitchFamily="2" charset="0"/>
            </a:rPr>
            <a:t>, CEP e CPF e telefone</a:t>
          </a:r>
          <a:endParaRPr lang="pt-BR" sz="700" kern="1200" dirty="0">
            <a:solidFill>
              <a:schemeClr val="accent6"/>
            </a:solidFill>
            <a:latin typeface="Simplon BP Regular" pitchFamily="2" charset="0"/>
          </a:endParaRPr>
        </a:p>
      </dsp:txBody>
      <dsp:txXfrm>
        <a:off x="2472028" y="425534"/>
        <a:ext cx="1695804" cy="3665032"/>
      </dsp:txXfrm>
    </dsp:sp>
    <dsp:sp modelId="{929B5A78-5BA9-45C0-A91A-BE0E6C52788E}">
      <dsp:nvSpPr>
        <dsp:cNvPr id="0" name=""/>
        <dsp:cNvSpPr/>
      </dsp:nvSpPr>
      <dsp:spPr>
        <a:xfrm>
          <a:off x="4006201" y="58750"/>
          <a:ext cx="558149" cy="356775"/>
        </a:xfrm>
        <a:prstGeom prst="rightArrow">
          <a:avLst>
            <a:gd name="adj1" fmla="val 60000"/>
            <a:gd name="adj2" fmla="val 50000"/>
          </a:avLst>
        </a:prstGeom>
        <a:solidFill>
          <a:schemeClr val="accent6">
            <a:shade val="90000"/>
            <a:hueOff val="348222"/>
            <a:satOff val="0"/>
            <a:lumOff val="260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pt-BR" sz="600" kern="1200"/>
        </a:p>
      </dsp:txBody>
      <dsp:txXfrm>
        <a:off x="4006201" y="130105"/>
        <a:ext cx="451117" cy="214065"/>
      </dsp:txXfrm>
    </dsp:sp>
    <dsp:sp modelId="{889D9DF3-4176-4A88-BE35-796A6571C501}">
      <dsp:nvSpPr>
        <dsp:cNvPr id="0" name=""/>
        <dsp:cNvSpPr/>
      </dsp:nvSpPr>
      <dsp:spPr>
        <a:xfrm>
          <a:off x="4796035" y="101500"/>
          <a:ext cx="1432998" cy="406912"/>
        </a:xfrm>
        <a:prstGeom prst="roundRect">
          <a:avLst>
            <a:gd name="adj" fmla="val 10000"/>
          </a:avLst>
        </a:prstGeom>
        <a:solidFill>
          <a:schemeClr val="accent6">
            <a:shade val="50000"/>
            <a:hueOff val="488385"/>
            <a:satOff val="0"/>
            <a:lumOff val="4830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lvl="0" algn="l" defTabSz="311150">
            <a:lnSpc>
              <a:spcPct val="90000"/>
            </a:lnSpc>
            <a:spcBef>
              <a:spcPct val="0"/>
            </a:spcBef>
            <a:spcAft>
              <a:spcPct val="35000"/>
            </a:spcAft>
          </a:pPr>
          <a:r>
            <a:rPr lang="pt-BR" sz="700" kern="1200" dirty="0" smtClean="0">
              <a:latin typeface="Simplon BP Regular" pitchFamily="2" charset="0"/>
            </a:rPr>
            <a:t>Ondas 7.1/7.2 :: CRM,  Recargas e Inadimplência</a:t>
          </a:r>
          <a:endParaRPr lang="pt-BR" sz="700" kern="1200" dirty="0">
            <a:latin typeface="Simplon BP Regular" pitchFamily="2" charset="0"/>
          </a:endParaRPr>
        </a:p>
      </dsp:txBody>
      <dsp:txXfrm>
        <a:off x="4796035" y="101500"/>
        <a:ext cx="1432998" cy="271274"/>
      </dsp:txXfrm>
    </dsp:sp>
    <dsp:sp modelId="{DD876723-B8B5-4B58-AC90-014762D7785A}">
      <dsp:nvSpPr>
        <dsp:cNvPr id="0" name=""/>
        <dsp:cNvSpPr/>
      </dsp:nvSpPr>
      <dsp:spPr>
        <a:xfrm>
          <a:off x="4990126" y="372775"/>
          <a:ext cx="1631827" cy="3770550"/>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50000"/>
              <a:hueOff val="488385"/>
              <a:satOff val="0"/>
              <a:lumOff val="483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e carga CRM Oi (SINN, SIEBEL6.3, SIEBEL8, STC e SAC) incremental e </a:t>
          </a:r>
          <a:r>
            <a:rPr lang="pt-BR" sz="700" kern="1200" dirty="0" err="1" smtClean="0">
              <a:latin typeface="Simplon BP Regular" pitchFamily="2" charset="0"/>
            </a:rPr>
            <a:t>full</a:t>
          </a:r>
          <a:r>
            <a:rPr lang="pt-BR" sz="700" kern="1200" dirty="0" smtClean="0">
              <a:latin typeface="Simplon BP Regular" pitchFamily="2" charset="0"/>
            </a:rPr>
            <a:t> </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com 31Global</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de qualidade de vendas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com recargas de pré-pago</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de score de migração </a:t>
          </a:r>
          <a:r>
            <a:rPr lang="pt-BR" sz="700" kern="1200" dirty="0" err="1" smtClean="0">
              <a:latin typeface="Simplon BP Regular" pitchFamily="2" charset="0"/>
            </a:rPr>
            <a:t>pré-pós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e carga com bases de inadimplência.</a:t>
          </a:r>
          <a:endParaRPr lang="pt-BR" sz="700" kern="1200" dirty="0">
            <a:solidFill>
              <a:srgbClr val="69D170"/>
            </a:solidFill>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Evolução motor de regras e score online e modelos estatísticos avançados</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solidFill>
                <a:srgbClr val="69D170"/>
              </a:solidFill>
              <a:latin typeface="Simplon BP Regular" pitchFamily="2" charset="0"/>
            </a:rPr>
            <a:t>Macro requisito postergado onda 4/5/6 :: Integração DW Cadastro</a:t>
          </a:r>
          <a:endParaRPr lang="pt-BR" sz="700" kern="1200" dirty="0">
            <a:solidFill>
              <a:srgbClr val="69D170"/>
            </a:solidFill>
            <a:latin typeface="Simplon BP Regular" pitchFamily="2" charset="0"/>
          </a:endParaRPr>
        </a:p>
      </dsp:txBody>
      <dsp:txXfrm>
        <a:off x="5037921" y="420570"/>
        <a:ext cx="1536237" cy="3674960"/>
      </dsp:txXfrm>
    </dsp:sp>
    <dsp:sp modelId="{B6FCCECD-0E52-4245-BDCB-B65F0C81F2CF}">
      <dsp:nvSpPr>
        <dsp:cNvPr id="0" name=""/>
        <dsp:cNvSpPr/>
      </dsp:nvSpPr>
      <dsp:spPr>
        <a:xfrm>
          <a:off x="6471125" y="58750"/>
          <a:ext cx="513232" cy="356775"/>
        </a:xfrm>
        <a:prstGeom prst="rightArrow">
          <a:avLst>
            <a:gd name="adj1" fmla="val 60000"/>
            <a:gd name="adj2" fmla="val 50000"/>
          </a:avLst>
        </a:prstGeom>
        <a:solidFill>
          <a:schemeClr val="accent6">
            <a:shade val="90000"/>
            <a:hueOff val="348222"/>
            <a:satOff val="0"/>
            <a:lumOff val="260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pt-BR" sz="600" kern="1200"/>
        </a:p>
      </dsp:txBody>
      <dsp:txXfrm>
        <a:off x="6471125" y="130105"/>
        <a:ext cx="406200" cy="214065"/>
      </dsp:txXfrm>
    </dsp:sp>
    <dsp:sp modelId="{C5C0BF84-3D4F-4E45-811F-C8EE91F3D3D5}">
      <dsp:nvSpPr>
        <dsp:cNvPr id="0" name=""/>
        <dsp:cNvSpPr/>
      </dsp:nvSpPr>
      <dsp:spPr>
        <a:xfrm>
          <a:off x="7197397" y="101500"/>
          <a:ext cx="1432998" cy="406912"/>
        </a:xfrm>
        <a:prstGeom prst="roundRect">
          <a:avLst>
            <a:gd name="adj" fmla="val 10000"/>
          </a:avLst>
        </a:prstGeom>
        <a:solidFill>
          <a:schemeClr val="accent6">
            <a:shade val="50000"/>
            <a:hueOff val="244193"/>
            <a:satOff val="0"/>
            <a:lumOff val="241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26670" numCol="1" spcCol="1270" anchor="t" anchorCtr="0">
          <a:noAutofit/>
        </a:bodyPr>
        <a:lstStyle/>
        <a:p>
          <a:pPr lvl="0" algn="l" defTabSz="311150">
            <a:lnSpc>
              <a:spcPct val="90000"/>
            </a:lnSpc>
            <a:spcBef>
              <a:spcPct val="0"/>
            </a:spcBef>
            <a:spcAft>
              <a:spcPct val="35000"/>
            </a:spcAft>
          </a:pPr>
          <a:r>
            <a:rPr lang="pt-BR" sz="700" kern="1200" dirty="0" smtClean="0">
              <a:latin typeface="Simplon BP Regular" pitchFamily="2" charset="0"/>
            </a:rPr>
            <a:t>Onda 10 :: Oi Controle sem fatura</a:t>
          </a:r>
          <a:endParaRPr lang="pt-BR" sz="700" kern="1200" dirty="0">
            <a:latin typeface="Simplon BP Regular" pitchFamily="2" charset="0"/>
          </a:endParaRPr>
        </a:p>
      </dsp:txBody>
      <dsp:txXfrm>
        <a:off x="7197397" y="101500"/>
        <a:ext cx="1432998" cy="271274"/>
      </dsp:txXfrm>
    </dsp:sp>
    <dsp:sp modelId="{C050ADDE-7216-451F-BC25-5CD750E8A8C4}">
      <dsp:nvSpPr>
        <dsp:cNvPr id="0" name=""/>
        <dsp:cNvSpPr/>
      </dsp:nvSpPr>
      <dsp:spPr>
        <a:xfrm>
          <a:off x="7490903" y="372775"/>
          <a:ext cx="1432998" cy="3770550"/>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50000"/>
              <a:hueOff val="244193"/>
              <a:satOff val="0"/>
              <a:lumOff val="241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anchor="t" anchorCtr="0">
          <a:noAutofit/>
        </a:bodyPr>
        <a:lstStyle/>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com plataforma M4U para tratamento de ativações Oi Controle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de regras e score baseado no volume de recargas x migração Controle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Integração com </a:t>
          </a:r>
          <a:r>
            <a:rPr lang="pt-BR" sz="700" kern="1200" dirty="0" err="1" smtClean="0">
              <a:latin typeface="Simplon BP Regular" pitchFamily="2" charset="0"/>
            </a:rPr>
            <a:t>Clearsale</a:t>
          </a:r>
          <a:r>
            <a:rPr lang="pt-BR" sz="700" kern="1200" dirty="0" smtClean="0">
              <a:latin typeface="Simplon BP Regular" pitchFamily="2" charset="0"/>
            </a:rPr>
            <a:t> para score de risco Oi Controle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r>
            <a:rPr lang="pt-BR" sz="700" kern="1200" dirty="0" smtClean="0">
              <a:latin typeface="Simplon BP Regular" pitchFamily="2" charset="0"/>
            </a:rPr>
            <a:t>Motor score de risco </a:t>
          </a:r>
          <a:r>
            <a:rPr lang="pt-BR" sz="700" kern="1200" dirty="0" err="1" smtClean="0">
              <a:latin typeface="Simplon BP Regular" pitchFamily="2" charset="0"/>
            </a:rPr>
            <a:t>chargeback</a:t>
          </a:r>
          <a:r>
            <a:rPr lang="pt-BR" sz="700" kern="1200" dirty="0" smtClean="0">
              <a:latin typeface="Simplon BP Regular" pitchFamily="2" charset="0"/>
            </a:rPr>
            <a:t> Oi Controle</a:t>
          </a:r>
          <a:endParaRPr lang="pt-BR" sz="700" kern="1200" dirty="0">
            <a:latin typeface="Simplon BP Regular" pitchFamily="2" charset="0"/>
          </a:endParaRPr>
        </a:p>
        <a:p>
          <a:pPr marL="57150" lvl="1" indent="-57150" algn="l" defTabSz="311150">
            <a:lnSpc>
              <a:spcPct val="90000"/>
            </a:lnSpc>
            <a:spcBef>
              <a:spcPct val="0"/>
            </a:spcBef>
            <a:spcAft>
              <a:spcPct val="15000"/>
            </a:spcAft>
            <a:buChar char="••"/>
          </a:pPr>
          <a:endParaRPr lang="pt-BR" sz="700" kern="1200" dirty="0">
            <a:latin typeface="Simplon BP Regular" pitchFamily="2" charset="0"/>
          </a:endParaRPr>
        </a:p>
      </dsp:txBody>
      <dsp:txXfrm>
        <a:off x="7532874" y="414746"/>
        <a:ext cx="1349056" cy="36866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D4C5D-C018-41AA-AA85-94CE290DF803}">
      <dsp:nvSpPr>
        <dsp:cNvPr id="0" name=""/>
        <dsp:cNvSpPr/>
      </dsp:nvSpPr>
      <dsp:spPr>
        <a:xfrm>
          <a:off x="803666"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875654" y="479016"/>
        <a:ext cx="9188" cy="1839"/>
      </dsp:txXfrm>
    </dsp:sp>
    <dsp:sp modelId="{0D3EB8BB-EC95-4A48-BD2D-52C4D1DAC605}">
      <dsp:nvSpPr>
        <dsp:cNvPr id="0" name=""/>
        <dsp:cNvSpPr/>
      </dsp:nvSpPr>
      <dsp:spPr>
        <a:xfrm>
          <a:off x="6493"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CRM</a:t>
          </a:r>
          <a:endParaRPr lang="pt-BR" sz="1000" kern="1200" dirty="0">
            <a:latin typeface="Simplon BP Light" pitchFamily="2" charset="0"/>
          </a:endParaRPr>
        </a:p>
      </dsp:txBody>
      <dsp:txXfrm>
        <a:off x="6493" y="240244"/>
        <a:ext cx="798973" cy="479384"/>
      </dsp:txXfrm>
    </dsp:sp>
    <dsp:sp modelId="{93E1EC96-54F6-4961-AC5A-9E2D1D2817A7}">
      <dsp:nvSpPr>
        <dsp:cNvPr id="0" name=""/>
        <dsp:cNvSpPr/>
      </dsp:nvSpPr>
      <dsp:spPr>
        <a:xfrm>
          <a:off x="1786403"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1858391" y="479016"/>
        <a:ext cx="9188" cy="1839"/>
      </dsp:txXfrm>
    </dsp:sp>
    <dsp:sp modelId="{187EA94A-50E2-473E-9FF7-5F90B7B5209D}">
      <dsp:nvSpPr>
        <dsp:cNvPr id="0" name=""/>
        <dsp:cNvSpPr/>
      </dsp:nvSpPr>
      <dsp:spPr>
        <a:xfrm>
          <a:off x="989230"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pt-BR" sz="800" kern="1200" dirty="0" smtClean="0">
              <a:latin typeface="Simplon BP Light" pitchFamily="2" charset="0"/>
            </a:rPr>
            <a:t>FPD/ INADIPLENCIA</a:t>
          </a:r>
          <a:endParaRPr lang="pt-BR" sz="800" kern="1200" dirty="0">
            <a:latin typeface="Simplon BP Light" pitchFamily="2" charset="0"/>
          </a:endParaRPr>
        </a:p>
      </dsp:txBody>
      <dsp:txXfrm>
        <a:off x="989230" y="240244"/>
        <a:ext cx="798973" cy="479384"/>
      </dsp:txXfrm>
    </dsp:sp>
    <dsp:sp modelId="{40CD2E23-3716-4AD5-AAB3-B5EAF424D2B7}">
      <dsp:nvSpPr>
        <dsp:cNvPr id="0" name=""/>
        <dsp:cNvSpPr/>
      </dsp:nvSpPr>
      <dsp:spPr>
        <a:xfrm>
          <a:off x="2769140"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2841128" y="479016"/>
        <a:ext cx="9188" cy="1839"/>
      </dsp:txXfrm>
    </dsp:sp>
    <dsp:sp modelId="{9A8C452F-A52E-47D5-89CC-5FE170468BAF}">
      <dsp:nvSpPr>
        <dsp:cNvPr id="0" name=""/>
        <dsp:cNvSpPr/>
      </dsp:nvSpPr>
      <dsp:spPr>
        <a:xfrm>
          <a:off x="1971967"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pt-BR" sz="700" kern="1200" dirty="0" smtClean="0">
              <a:latin typeface="Simplon BP Light" pitchFamily="2" charset="0"/>
            </a:rPr>
            <a:t>FRAUDES OI, VIVO, TIM, CLARO</a:t>
          </a:r>
          <a:endParaRPr lang="pt-BR" sz="700" kern="1200" dirty="0">
            <a:latin typeface="Simplon BP Light" pitchFamily="2" charset="0"/>
          </a:endParaRPr>
        </a:p>
      </dsp:txBody>
      <dsp:txXfrm>
        <a:off x="1971967" y="240244"/>
        <a:ext cx="798973" cy="479384"/>
      </dsp:txXfrm>
    </dsp:sp>
    <dsp:sp modelId="{E5B65E08-8F97-418B-BBBD-1BE14E3C39B8}">
      <dsp:nvSpPr>
        <dsp:cNvPr id="0" name=""/>
        <dsp:cNvSpPr/>
      </dsp:nvSpPr>
      <dsp:spPr>
        <a:xfrm>
          <a:off x="3751878"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3823866" y="479016"/>
        <a:ext cx="9188" cy="1839"/>
      </dsp:txXfrm>
    </dsp:sp>
    <dsp:sp modelId="{F1B5725A-5AB1-41A3-BE15-F16DDE122A05}">
      <dsp:nvSpPr>
        <dsp:cNvPr id="0" name=""/>
        <dsp:cNvSpPr/>
      </dsp:nvSpPr>
      <dsp:spPr>
        <a:xfrm>
          <a:off x="2954704"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URA</a:t>
          </a:r>
          <a:endParaRPr lang="pt-BR" sz="1000" kern="1200" dirty="0">
            <a:latin typeface="Simplon BP Light" pitchFamily="2" charset="0"/>
          </a:endParaRPr>
        </a:p>
      </dsp:txBody>
      <dsp:txXfrm>
        <a:off x="2954704" y="240244"/>
        <a:ext cx="798973" cy="479384"/>
      </dsp:txXfrm>
    </dsp:sp>
    <dsp:sp modelId="{1C5F5CFE-AD69-43C3-B1A7-8FE731FBE05D}">
      <dsp:nvSpPr>
        <dsp:cNvPr id="0" name=""/>
        <dsp:cNvSpPr/>
      </dsp:nvSpPr>
      <dsp:spPr>
        <a:xfrm>
          <a:off x="4734615"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4806603" y="479016"/>
        <a:ext cx="9188" cy="1839"/>
      </dsp:txXfrm>
    </dsp:sp>
    <dsp:sp modelId="{31BBC6B6-9472-49D7-88F3-816FCE278D62}">
      <dsp:nvSpPr>
        <dsp:cNvPr id="0" name=""/>
        <dsp:cNvSpPr/>
      </dsp:nvSpPr>
      <dsp:spPr>
        <a:xfrm>
          <a:off x="3937442"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SCORE EXTERNO</a:t>
          </a:r>
          <a:endParaRPr lang="pt-BR" sz="1000" kern="1200" dirty="0">
            <a:latin typeface="Simplon BP Light" pitchFamily="2" charset="0"/>
          </a:endParaRPr>
        </a:p>
      </dsp:txBody>
      <dsp:txXfrm>
        <a:off x="3937442" y="240244"/>
        <a:ext cx="798973" cy="479384"/>
      </dsp:txXfrm>
    </dsp:sp>
    <dsp:sp modelId="{21F22CDB-627A-4A5F-919C-2D5279BE560E}">
      <dsp:nvSpPr>
        <dsp:cNvPr id="0" name=""/>
        <dsp:cNvSpPr/>
      </dsp:nvSpPr>
      <dsp:spPr>
        <a:xfrm>
          <a:off x="5717352" y="434216"/>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5789340" y="479016"/>
        <a:ext cx="9188" cy="1839"/>
      </dsp:txXfrm>
    </dsp:sp>
    <dsp:sp modelId="{12CE49E4-BA24-4B01-BEBB-1653CF84733D}">
      <dsp:nvSpPr>
        <dsp:cNvPr id="0" name=""/>
        <dsp:cNvSpPr/>
      </dsp:nvSpPr>
      <dsp:spPr>
        <a:xfrm>
          <a:off x="4920179" y="240244"/>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pt-BR" sz="700" kern="1200" dirty="0" smtClean="0">
              <a:latin typeface="Simplon BP Light" pitchFamily="2" charset="0"/>
            </a:rPr>
            <a:t>CADASTRO </a:t>
          </a:r>
          <a:r>
            <a:rPr lang="pt-BR" sz="700" kern="1200" dirty="0" err="1" smtClean="0">
              <a:latin typeface="Simplon BP Light" pitchFamily="2" charset="0"/>
            </a:rPr>
            <a:t>PDVs</a:t>
          </a:r>
          <a:r>
            <a:rPr lang="pt-BR" sz="700" kern="1200" dirty="0" smtClean="0">
              <a:latin typeface="Simplon BP Light" pitchFamily="2" charset="0"/>
            </a:rPr>
            <a:t>/LOGINS (</a:t>
          </a:r>
          <a:r>
            <a:rPr lang="pt-BR" sz="500" kern="1200" dirty="0" smtClean="0">
              <a:latin typeface="Simplon BP Light" pitchFamily="2" charset="0"/>
            </a:rPr>
            <a:t>CONTAX, BTCC, ETC)</a:t>
          </a:r>
          <a:endParaRPr lang="pt-BR" sz="500" kern="1200" dirty="0">
            <a:latin typeface="Simplon BP Light" pitchFamily="2" charset="0"/>
          </a:endParaRPr>
        </a:p>
      </dsp:txBody>
      <dsp:txXfrm>
        <a:off x="4920179" y="240244"/>
        <a:ext cx="798973" cy="479384"/>
      </dsp:txXfrm>
    </dsp:sp>
    <dsp:sp modelId="{353C8922-B81C-47C9-A512-FDBB4B078C94}">
      <dsp:nvSpPr>
        <dsp:cNvPr id="0" name=""/>
        <dsp:cNvSpPr/>
      </dsp:nvSpPr>
      <dsp:spPr>
        <a:xfrm>
          <a:off x="505771" y="717828"/>
          <a:ext cx="5883400" cy="153163"/>
        </a:xfrm>
        <a:custGeom>
          <a:avLst/>
          <a:gdLst/>
          <a:ahLst/>
          <a:cxnLst/>
          <a:rect l="0" t="0" r="0" b="0"/>
          <a:pathLst>
            <a:path>
              <a:moveTo>
                <a:pt x="5883400" y="0"/>
              </a:moveTo>
              <a:lnTo>
                <a:pt x="5883400" y="93681"/>
              </a:lnTo>
              <a:lnTo>
                <a:pt x="0" y="93681"/>
              </a:lnTo>
              <a:lnTo>
                <a:pt x="0" y="15316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3300314" y="793490"/>
        <a:ext cx="294313" cy="1839"/>
      </dsp:txXfrm>
    </dsp:sp>
    <dsp:sp modelId="{308CF5BB-2CC9-4A89-8994-7E1482F23158}">
      <dsp:nvSpPr>
        <dsp:cNvPr id="0" name=""/>
        <dsp:cNvSpPr/>
      </dsp:nvSpPr>
      <dsp:spPr>
        <a:xfrm>
          <a:off x="5902916" y="240244"/>
          <a:ext cx="972510"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pt-BR" sz="800" kern="1200" dirty="0" smtClean="0">
              <a:latin typeface="Simplon BP Light" pitchFamily="2" charset="0"/>
            </a:rPr>
            <a:t>DW/BOV (PLANTA, GROSS, CHURN)</a:t>
          </a:r>
          <a:endParaRPr lang="pt-BR" sz="800" kern="1200" dirty="0">
            <a:latin typeface="Simplon BP Light" pitchFamily="2" charset="0"/>
          </a:endParaRPr>
        </a:p>
      </dsp:txBody>
      <dsp:txXfrm>
        <a:off x="5902916" y="240244"/>
        <a:ext cx="972510" cy="479384"/>
      </dsp:txXfrm>
    </dsp:sp>
    <dsp:sp modelId="{D9E4B7F8-C356-4BFE-9891-81380249FABD}">
      <dsp:nvSpPr>
        <dsp:cNvPr id="0" name=""/>
        <dsp:cNvSpPr/>
      </dsp:nvSpPr>
      <dsp:spPr>
        <a:xfrm>
          <a:off x="1003250" y="1097364"/>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1075237" y="1142164"/>
        <a:ext cx="9188" cy="1839"/>
      </dsp:txXfrm>
    </dsp:sp>
    <dsp:sp modelId="{AF5CC2C3-32D4-4830-AD50-8D76100E40D9}">
      <dsp:nvSpPr>
        <dsp:cNvPr id="0" name=""/>
        <dsp:cNvSpPr/>
      </dsp:nvSpPr>
      <dsp:spPr>
        <a:xfrm>
          <a:off x="6493" y="903392"/>
          <a:ext cx="998556"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FATURAMENTO</a:t>
          </a:r>
          <a:endParaRPr lang="pt-BR" sz="1000" kern="1200" dirty="0">
            <a:latin typeface="Simplon BP Light" pitchFamily="2" charset="0"/>
          </a:endParaRPr>
        </a:p>
      </dsp:txBody>
      <dsp:txXfrm>
        <a:off x="6493" y="903392"/>
        <a:ext cx="998556" cy="479384"/>
      </dsp:txXfrm>
    </dsp:sp>
    <dsp:sp modelId="{9AE784D8-59F4-4A63-8697-0789CA21913E}">
      <dsp:nvSpPr>
        <dsp:cNvPr id="0" name=""/>
        <dsp:cNvSpPr/>
      </dsp:nvSpPr>
      <dsp:spPr>
        <a:xfrm>
          <a:off x="1985987" y="1097364"/>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pt-BR" sz="2400" kern="1200"/>
        </a:p>
      </dsp:txBody>
      <dsp:txXfrm>
        <a:off x="2057975" y="1142164"/>
        <a:ext cx="9188" cy="1839"/>
      </dsp:txXfrm>
    </dsp:sp>
    <dsp:sp modelId="{BCA65635-A41B-442D-B311-F727411B5B07}">
      <dsp:nvSpPr>
        <dsp:cNvPr id="0" name=""/>
        <dsp:cNvSpPr/>
      </dsp:nvSpPr>
      <dsp:spPr>
        <a:xfrm>
          <a:off x="1188813" y="903392"/>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M4U</a:t>
          </a:r>
          <a:endParaRPr lang="pt-BR" sz="1000" kern="1200" dirty="0">
            <a:latin typeface="Simplon BP Light" pitchFamily="2" charset="0"/>
          </a:endParaRPr>
        </a:p>
      </dsp:txBody>
      <dsp:txXfrm>
        <a:off x="1188813" y="903392"/>
        <a:ext cx="798973" cy="479384"/>
      </dsp:txXfrm>
    </dsp:sp>
    <dsp:sp modelId="{E7D2056E-4E23-4B14-8D4B-CED113900A8A}">
      <dsp:nvSpPr>
        <dsp:cNvPr id="0" name=""/>
        <dsp:cNvSpPr/>
      </dsp:nvSpPr>
      <dsp:spPr>
        <a:xfrm>
          <a:off x="2968724" y="1097364"/>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dsp:txBody>
      <dsp:txXfrm>
        <a:off x="3040712" y="1142164"/>
        <a:ext cx="9188" cy="1839"/>
      </dsp:txXfrm>
    </dsp:sp>
    <dsp:sp modelId="{59BDE1F0-5BAE-41A2-A731-9BA200BB9D45}">
      <dsp:nvSpPr>
        <dsp:cNvPr id="0" name=""/>
        <dsp:cNvSpPr/>
      </dsp:nvSpPr>
      <dsp:spPr>
        <a:xfrm>
          <a:off x="2171551" y="903392"/>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err="1" smtClean="0">
              <a:latin typeface="Simplon BP Light" pitchFamily="2" charset="0"/>
            </a:rPr>
            <a:t>CDRs</a:t>
          </a:r>
          <a:r>
            <a:rPr lang="pt-BR" sz="1000" kern="1200" dirty="0" smtClean="0">
              <a:latin typeface="Simplon BP Light" pitchFamily="2" charset="0"/>
            </a:rPr>
            <a:t> VOZ, DADOS, SMS</a:t>
          </a:r>
          <a:endParaRPr lang="pt-BR" sz="1000" kern="1200" dirty="0">
            <a:latin typeface="Simplon BP Light" pitchFamily="2" charset="0"/>
          </a:endParaRPr>
        </a:p>
      </dsp:txBody>
      <dsp:txXfrm>
        <a:off x="2171551" y="903392"/>
        <a:ext cx="798973" cy="479384"/>
      </dsp:txXfrm>
    </dsp:sp>
    <dsp:sp modelId="{60BBDB1E-E445-4333-8A9C-C517EBED6EC3}">
      <dsp:nvSpPr>
        <dsp:cNvPr id="0" name=""/>
        <dsp:cNvSpPr/>
      </dsp:nvSpPr>
      <dsp:spPr>
        <a:xfrm>
          <a:off x="3951461" y="1097364"/>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dsp:txBody>
      <dsp:txXfrm>
        <a:off x="4023449" y="1142164"/>
        <a:ext cx="9188" cy="1839"/>
      </dsp:txXfrm>
    </dsp:sp>
    <dsp:sp modelId="{D4EDA44C-3E5F-4ADB-940F-A871D4EB71FB}">
      <dsp:nvSpPr>
        <dsp:cNvPr id="0" name=""/>
        <dsp:cNvSpPr/>
      </dsp:nvSpPr>
      <dsp:spPr>
        <a:xfrm>
          <a:off x="3154288" y="903392"/>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RECARGA PRE</a:t>
          </a:r>
          <a:endParaRPr lang="pt-BR" sz="1000" kern="1200" dirty="0">
            <a:latin typeface="Simplon BP Light" pitchFamily="2" charset="0"/>
          </a:endParaRPr>
        </a:p>
      </dsp:txBody>
      <dsp:txXfrm>
        <a:off x="3154288" y="903392"/>
        <a:ext cx="798973" cy="479384"/>
      </dsp:txXfrm>
    </dsp:sp>
    <dsp:sp modelId="{46DD84CB-C635-4E51-B36C-75D3BB4702B5}">
      <dsp:nvSpPr>
        <dsp:cNvPr id="0" name=""/>
        <dsp:cNvSpPr/>
      </dsp:nvSpPr>
      <dsp:spPr>
        <a:xfrm>
          <a:off x="5120735" y="1097364"/>
          <a:ext cx="153163" cy="91440"/>
        </a:xfrm>
        <a:custGeom>
          <a:avLst/>
          <a:gdLst/>
          <a:ahLst/>
          <a:cxnLst/>
          <a:rect l="0" t="0" r="0" b="0"/>
          <a:pathLst>
            <a:path>
              <a:moveTo>
                <a:pt x="0" y="45720"/>
              </a:moveTo>
              <a:lnTo>
                <a:pt x="15316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
            <a:lnSpc>
              <a:spcPct val="90000"/>
            </a:lnSpc>
            <a:spcBef>
              <a:spcPct val="0"/>
            </a:spcBef>
            <a:spcAft>
              <a:spcPct val="35000"/>
            </a:spcAft>
          </a:pPr>
          <a:endParaRPr lang="pt-BR" sz="100" kern="1200"/>
        </a:p>
      </dsp:txBody>
      <dsp:txXfrm>
        <a:off x="5192723" y="1142164"/>
        <a:ext cx="9188" cy="1839"/>
      </dsp:txXfrm>
    </dsp:sp>
    <dsp:sp modelId="{28CE58FC-B089-48F6-8798-42911F84F4E4}">
      <dsp:nvSpPr>
        <dsp:cNvPr id="0" name=""/>
        <dsp:cNvSpPr/>
      </dsp:nvSpPr>
      <dsp:spPr>
        <a:xfrm>
          <a:off x="4137025" y="903392"/>
          <a:ext cx="985509"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pt-BR" sz="700" kern="1200" dirty="0" smtClean="0"/>
            <a:t>EVENTOS DE RISCO (ROAMING, TROCA DE CHIP)</a:t>
          </a:r>
          <a:endParaRPr lang="pt-BR" sz="700" kern="1200" dirty="0"/>
        </a:p>
      </dsp:txBody>
      <dsp:txXfrm>
        <a:off x="4137025" y="903392"/>
        <a:ext cx="985509" cy="479384"/>
      </dsp:txXfrm>
    </dsp:sp>
    <dsp:sp modelId="{BDA09DF9-390B-4D9E-9BF7-1F2491744B6A}">
      <dsp:nvSpPr>
        <dsp:cNvPr id="0" name=""/>
        <dsp:cNvSpPr/>
      </dsp:nvSpPr>
      <dsp:spPr>
        <a:xfrm>
          <a:off x="5306299" y="903392"/>
          <a:ext cx="798973" cy="47938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lvl="0" algn="ctr" defTabSz="355600">
            <a:lnSpc>
              <a:spcPct val="90000"/>
            </a:lnSpc>
            <a:spcBef>
              <a:spcPct val="0"/>
            </a:spcBef>
            <a:spcAft>
              <a:spcPct val="35000"/>
            </a:spcAft>
          </a:pPr>
          <a:r>
            <a:rPr lang="pt-BR" sz="800" kern="1200" dirty="0" smtClean="0">
              <a:latin typeface="Simplon BP Light" pitchFamily="2" charset="0"/>
            </a:rPr>
            <a:t>APARELHOS ROUBADOS</a:t>
          </a:r>
          <a:endParaRPr lang="pt-BR" sz="800" kern="1200" dirty="0">
            <a:latin typeface="Simplon BP Light" pitchFamily="2" charset="0"/>
          </a:endParaRPr>
        </a:p>
      </dsp:txBody>
      <dsp:txXfrm>
        <a:off x="5306299" y="903392"/>
        <a:ext cx="798973" cy="479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26B9E-7AAE-4BBA-AE1A-FB6C75B577B2}">
      <dsp:nvSpPr>
        <dsp:cNvPr id="0" name=""/>
        <dsp:cNvSpPr/>
      </dsp:nvSpPr>
      <dsp:spPr>
        <a:xfrm>
          <a:off x="567995" y="580"/>
          <a:ext cx="1130818" cy="113081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233" tIns="12700" rIns="62233" bIns="1270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PREVENÇÃO NA VENDA</a:t>
          </a:r>
          <a:endParaRPr lang="pt-BR" sz="1000" kern="1200" dirty="0">
            <a:latin typeface="Simplon BP Light" pitchFamily="2" charset="0"/>
          </a:endParaRPr>
        </a:p>
      </dsp:txBody>
      <dsp:txXfrm>
        <a:off x="733599" y="166184"/>
        <a:ext cx="799610" cy="799610"/>
      </dsp:txXfrm>
    </dsp:sp>
    <dsp:sp modelId="{5BDF2128-F7E9-4F33-9646-A3BCBEFD25DE}">
      <dsp:nvSpPr>
        <dsp:cNvPr id="0" name=""/>
        <dsp:cNvSpPr/>
      </dsp:nvSpPr>
      <dsp:spPr>
        <a:xfrm>
          <a:off x="1472650" y="580"/>
          <a:ext cx="1130818" cy="113081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233" tIns="12700" rIns="62233" bIns="1270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BLOQUEIO DE FRAUDE DETECÇÃO</a:t>
          </a:r>
          <a:endParaRPr lang="pt-BR" sz="1000" kern="1200" dirty="0">
            <a:latin typeface="Simplon BP Light" pitchFamily="2" charset="0"/>
          </a:endParaRPr>
        </a:p>
      </dsp:txBody>
      <dsp:txXfrm>
        <a:off x="1638254" y="166184"/>
        <a:ext cx="799610" cy="799610"/>
      </dsp:txXfrm>
    </dsp:sp>
    <dsp:sp modelId="{04B79B51-1679-45B9-B2A3-37AA4249EC9C}">
      <dsp:nvSpPr>
        <dsp:cNvPr id="0" name=""/>
        <dsp:cNvSpPr/>
      </dsp:nvSpPr>
      <dsp:spPr>
        <a:xfrm>
          <a:off x="2377306" y="580"/>
          <a:ext cx="1130818" cy="113081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233" tIns="12700" rIns="62233" bIns="1270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BLOQUEIO FRAUDE TRÁFEGO</a:t>
          </a:r>
          <a:endParaRPr lang="pt-BR" sz="1000" kern="1200" dirty="0">
            <a:latin typeface="Simplon BP Light" pitchFamily="2" charset="0"/>
          </a:endParaRPr>
        </a:p>
      </dsp:txBody>
      <dsp:txXfrm>
        <a:off x="2542910" y="166184"/>
        <a:ext cx="799610" cy="799610"/>
      </dsp:txXfrm>
    </dsp:sp>
    <dsp:sp modelId="{A85A1422-35EC-4FA2-A0A2-3DE774997F2F}">
      <dsp:nvSpPr>
        <dsp:cNvPr id="0" name=""/>
        <dsp:cNvSpPr/>
      </dsp:nvSpPr>
      <dsp:spPr>
        <a:xfrm>
          <a:off x="3281961" y="580"/>
          <a:ext cx="1130818" cy="113081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233" tIns="12700" rIns="62233" bIns="1270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ANALITICO AVANÇADO</a:t>
          </a:r>
          <a:endParaRPr lang="pt-BR" sz="1000" kern="1200" dirty="0">
            <a:latin typeface="Simplon BP Light" pitchFamily="2" charset="0"/>
          </a:endParaRPr>
        </a:p>
      </dsp:txBody>
      <dsp:txXfrm>
        <a:off x="3447565" y="166184"/>
        <a:ext cx="799610" cy="799610"/>
      </dsp:txXfrm>
    </dsp:sp>
    <dsp:sp modelId="{4E334931-2DFC-4D45-ADE8-4158564EF12B}">
      <dsp:nvSpPr>
        <dsp:cNvPr id="0" name=""/>
        <dsp:cNvSpPr/>
      </dsp:nvSpPr>
      <dsp:spPr>
        <a:xfrm>
          <a:off x="4186616" y="580"/>
          <a:ext cx="1130818" cy="1130818"/>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233" tIns="12700" rIns="62233" bIns="12700" numCol="1" spcCol="1270" anchor="ctr" anchorCtr="0">
          <a:noAutofit/>
        </a:bodyPr>
        <a:lstStyle/>
        <a:p>
          <a:pPr lvl="0" algn="ctr" defTabSz="444500">
            <a:lnSpc>
              <a:spcPct val="90000"/>
            </a:lnSpc>
            <a:spcBef>
              <a:spcPct val="0"/>
            </a:spcBef>
            <a:spcAft>
              <a:spcPct val="35000"/>
            </a:spcAft>
          </a:pPr>
          <a:r>
            <a:rPr lang="pt-BR" sz="1000" kern="1200" dirty="0" smtClean="0">
              <a:latin typeface="Simplon BP Light" pitchFamily="2" charset="0"/>
            </a:rPr>
            <a:t>TELAS GANHO DE PRODUTIVIDADE NAS PAS</a:t>
          </a:r>
          <a:endParaRPr lang="pt-BR" sz="1000" kern="1200" dirty="0">
            <a:latin typeface="Simplon BP Light" pitchFamily="2" charset="0"/>
          </a:endParaRPr>
        </a:p>
      </dsp:txBody>
      <dsp:txXfrm>
        <a:off x="4352220" y="166184"/>
        <a:ext cx="799610" cy="7996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807" cy="495300"/>
          </a:xfrm>
          <a:prstGeom prst="rect">
            <a:avLst/>
          </a:prstGeom>
        </p:spPr>
        <p:txBody>
          <a:bodyPr vert="horz" lIns="95939" tIns="47969" rIns="95939" bIns="47969" rtlCol="0"/>
          <a:lstStyle>
            <a:lvl1pPr algn="l">
              <a:defRPr sz="1300"/>
            </a:lvl1pPr>
          </a:lstStyle>
          <a:p>
            <a:endParaRPr lang="pt-BR"/>
          </a:p>
        </p:txBody>
      </p:sp>
      <p:sp>
        <p:nvSpPr>
          <p:cNvPr id="3" name="Date Placeholder 2"/>
          <p:cNvSpPr>
            <a:spLocks noGrp="1"/>
          </p:cNvSpPr>
          <p:nvPr>
            <p:ph type="dt" idx="1"/>
          </p:nvPr>
        </p:nvSpPr>
        <p:spPr>
          <a:xfrm>
            <a:off x="3899000" y="0"/>
            <a:ext cx="2982807" cy="495300"/>
          </a:xfrm>
          <a:prstGeom prst="rect">
            <a:avLst/>
          </a:prstGeom>
        </p:spPr>
        <p:txBody>
          <a:bodyPr vert="horz" lIns="95939" tIns="47969" rIns="95939" bIns="47969" rtlCol="0"/>
          <a:lstStyle>
            <a:lvl1pPr algn="r">
              <a:defRPr sz="1300"/>
            </a:lvl1pPr>
          </a:lstStyle>
          <a:p>
            <a:fld id="{788B3371-C7D7-F048-A57E-C03D5C4E4947}" type="datetimeFigureOut">
              <a:rPr lang="en-US" smtClean="0"/>
              <a:t>2/2/2018</a:t>
            </a:fld>
            <a:endParaRPr lang="pt-BR"/>
          </a:p>
        </p:txBody>
      </p:sp>
      <p:sp>
        <p:nvSpPr>
          <p:cNvPr id="4" name="Slide Image Placeholder 3"/>
          <p:cNvSpPr>
            <a:spLocks noGrp="1" noRot="1" noChangeAspect="1"/>
          </p:cNvSpPr>
          <p:nvPr>
            <p:ph type="sldImg" idx="2"/>
          </p:nvPr>
        </p:nvSpPr>
        <p:spPr>
          <a:xfrm>
            <a:off x="139700" y="742950"/>
            <a:ext cx="6604000" cy="3714750"/>
          </a:xfrm>
          <a:prstGeom prst="rect">
            <a:avLst/>
          </a:prstGeom>
          <a:noFill/>
          <a:ln w="12700">
            <a:solidFill>
              <a:prstClr val="black"/>
            </a:solidFill>
          </a:ln>
        </p:spPr>
        <p:txBody>
          <a:bodyPr vert="horz" lIns="95939" tIns="47969" rIns="95939" bIns="47969" rtlCol="0" anchor="ctr"/>
          <a:lstStyle/>
          <a:p>
            <a:endParaRPr lang="pt-BR"/>
          </a:p>
        </p:txBody>
      </p:sp>
      <p:sp>
        <p:nvSpPr>
          <p:cNvPr id="5" name="Notes Placeholder 4"/>
          <p:cNvSpPr>
            <a:spLocks noGrp="1"/>
          </p:cNvSpPr>
          <p:nvPr>
            <p:ph type="body" sz="quarter" idx="3"/>
          </p:nvPr>
        </p:nvSpPr>
        <p:spPr>
          <a:xfrm>
            <a:off x="688340" y="4705350"/>
            <a:ext cx="5506720" cy="4457700"/>
          </a:xfrm>
          <a:prstGeom prst="rect">
            <a:avLst/>
          </a:prstGeom>
        </p:spPr>
        <p:txBody>
          <a:bodyPr vert="horz" lIns="95939" tIns="47969" rIns="95939" bIns="47969"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pt-BR"/>
          </a:p>
        </p:txBody>
      </p:sp>
      <p:sp>
        <p:nvSpPr>
          <p:cNvPr id="6" name="Footer Placeholder 5"/>
          <p:cNvSpPr>
            <a:spLocks noGrp="1"/>
          </p:cNvSpPr>
          <p:nvPr>
            <p:ph type="ftr" sz="quarter" idx="4"/>
          </p:nvPr>
        </p:nvSpPr>
        <p:spPr>
          <a:xfrm>
            <a:off x="0" y="9408981"/>
            <a:ext cx="2982807" cy="495300"/>
          </a:xfrm>
          <a:prstGeom prst="rect">
            <a:avLst/>
          </a:prstGeom>
        </p:spPr>
        <p:txBody>
          <a:bodyPr vert="horz" lIns="95939" tIns="47969" rIns="95939" bIns="47969" rtlCol="0" anchor="b"/>
          <a:lstStyle>
            <a:lvl1pPr algn="l">
              <a:defRPr sz="1300"/>
            </a:lvl1pPr>
          </a:lstStyle>
          <a:p>
            <a:endParaRPr lang="pt-BR"/>
          </a:p>
        </p:txBody>
      </p:sp>
      <p:sp>
        <p:nvSpPr>
          <p:cNvPr id="7" name="Slide Number Placeholder 6"/>
          <p:cNvSpPr>
            <a:spLocks noGrp="1"/>
          </p:cNvSpPr>
          <p:nvPr>
            <p:ph type="sldNum" sz="quarter" idx="5"/>
          </p:nvPr>
        </p:nvSpPr>
        <p:spPr>
          <a:xfrm>
            <a:off x="3899000" y="9408981"/>
            <a:ext cx="2982807" cy="495300"/>
          </a:xfrm>
          <a:prstGeom prst="rect">
            <a:avLst/>
          </a:prstGeom>
        </p:spPr>
        <p:txBody>
          <a:bodyPr vert="horz" lIns="95939" tIns="47969" rIns="95939" bIns="47969" rtlCol="0" anchor="b"/>
          <a:lstStyle>
            <a:lvl1pPr algn="r">
              <a:defRPr sz="1300"/>
            </a:lvl1pPr>
          </a:lstStyle>
          <a:p>
            <a:fld id="{B39AF3DB-B6A1-2444-9DD8-53D016F8E638}" type="slidenum">
              <a:rPr lang="pt-BR" smtClean="0"/>
              <a:t>‹nº›</a:t>
            </a:fld>
            <a:endParaRPr lang="pt-BR"/>
          </a:p>
        </p:txBody>
      </p:sp>
    </p:spTree>
    <p:extLst>
      <p:ext uri="{BB962C8B-B14F-4D97-AF65-F5344CB8AC3E}">
        <p14:creationId xmlns:p14="http://schemas.microsoft.com/office/powerpoint/2010/main" val="12020533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Arquivos em </a:t>
            </a:r>
          </a:p>
          <a:p>
            <a:r>
              <a:rPr lang="pt-BR" dirty="0" smtClean="0"/>
              <a:t>1º gráfico – Cezar</a:t>
            </a:r>
          </a:p>
          <a:p>
            <a:r>
              <a:rPr lang="pt-BR" dirty="0" smtClean="0"/>
              <a:t>2º arquivo está em:</a:t>
            </a:r>
            <a:r>
              <a:rPr lang="pt-BR" baseline="0" dirty="0" smtClean="0"/>
              <a:t> \\netprd03\RA_e_Fraude\FRAUDE\APRESENTAÇÃO 2015\Bases apresentação Funil\ARQUIVOS ESPECIFICOS CEZAR - BLOQUEIO POR PROD E BLOQ UTC ((((nome do arquivo: Gráfico no Microsoft </a:t>
            </a:r>
            <a:r>
              <a:rPr lang="pt-BR" baseline="0" dirty="0" err="1" smtClean="0"/>
              <a:t>PowerPoint_GANHO</a:t>
            </a:r>
            <a:r>
              <a:rPr lang="pt-BR" baseline="0" dirty="0" smtClean="0"/>
              <a:t> FINANCEIRO))))</a:t>
            </a:r>
          </a:p>
          <a:p>
            <a:r>
              <a:rPr lang="pt-BR" baseline="0" dirty="0" smtClean="0"/>
              <a:t>3º Report_Portal_Bloqueio_V4_Franatu OUUUUU query Kleyton</a:t>
            </a:r>
          </a:p>
          <a:p>
            <a:r>
              <a:rPr lang="pt-BR" baseline="0" dirty="0" smtClean="0"/>
              <a:t>4º pegar com Estevão (Reclamações)</a:t>
            </a:r>
          </a:p>
          <a:p>
            <a:endParaRPr lang="pt-BR" baseline="0" dirty="0" smtClean="0"/>
          </a:p>
          <a:p>
            <a:endParaRPr lang="pt-BR" baseline="0" dirty="0" smtClean="0"/>
          </a:p>
          <a:p>
            <a:endParaRPr lang="pt-BR" dirty="0" smtClean="0"/>
          </a:p>
        </p:txBody>
      </p:sp>
      <p:sp>
        <p:nvSpPr>
          <p:cNvPr id="4" name="Espaço Reservado para Número de Slide 3"/>
          <p:cNvSpPr>
            <a:spLocks noGrp="1"/>
          </p:cNvSpPr>
          <p:nvPr>
            <p:ph type="sldNum" sz="quarter" idx="10"/>
          </p:nvPr>
        </p:nvSpPr>
        <p:spPr/>
        <p:txBody>
          <a:bodyPr/>
          <a:lstStyle/>
          <a:p>
            <a:fld id="{5E088766-34C5-4455-AB44-91717059963C}" type="slidenum">
              <a:rPr lang="pt-BR" smtClean="0">
                <a:solidFill>
                  <a:prstClr val="black"/>
                </a:solidFill>
              </a:rPr>
              <a:pPr/>
              <a:t>3</a:t>
            </a:fld>
            <a:endParaRPr lang="pt-BR" dirty="0">
              <a:solidFill>
                <a:prstClr val="black"/>
              </a:solidFill>
            </a:endParaRPr>
          </a:p>
        </p:txBody>
      </p:sp>
    </p:spTree>
    <p:extLst>
      <p:ext uri="{BB962C8B-B14F-4D97-AF65-F5344CB8AC3E}">
        <p14:creationId xmlns:p14="http://schemas.microsoft.com/office/powerpoint/2010/main" val="192414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Arquivos em </a:t>
            </a:r>
          </a:p>
          <a:p>
            <a:r>
              <a:rPr lang="pt-BR" dirty="0" smtClean="0"/>
              <a:t>1º gráfico – Cezar</a:t>
            </a:r>
          </a:p>
          <a:p>
            <a:r>
              <a:rPr lang="pt-BR" dirty="0" smtClean="0"/>
              <a:t>2º arquivo está em:</a:t>
            </a:r>
            <a:r>
              <a:rPr lang="pt-BR" baseline="0" dirty="0" smtClean="0"/>
              <a:t> \\netprd03\RA_e_Fraude\FRAUDE\APRESENTAÇÃO 2015\Bases apresentação Funil\ARQUIVOS ESPECIFICOS CEZAR - BLOQUEIO POR PROD E BLOQ UTC ((((nome do arquivo: Gráfico no Microsoft </a:t>
            </a:r>
            <a:r>
              <a:rPr lang="pt-BR" baseline="0" dirty="0" err="1" smtClean="0"/>
              <a:t>PowerPoint_GANHO</a:t>
            </a:r>
            <a:r>
              <a:rPr lang="pt-BR" baseline="0" dirty="0" smtClean="0"/>
              <a:t> FINANCEIRO))))</a:t>
            </a:r>
          </a:p>
          <a:p>
            <a:r>
              <a:rPr lang="pt-BR" baseline="0" dirty="0" smtClean="0"/>
              <a:t>3º Report_Portal_Bloqueio_V4_Franatu OUUUUU query Kleyton</a:t>
            </a:r>
          </a:p>
          <a:p>
            <a:r>
              <a:rPr lang="pt-BR" baseline="0" dirty="0" smtClean="0"/>
              <a:t>4º pegar com Estevão (Reclamações)</a:t>
            </a:r>
          </a:p>
          <a:p>
            <a:endParaRPr lang="pt-BR" baseline="0" dirty="0" smtClean="0"/>
          </a:p>
          <a:p>
            <a:endParaRPr lang="pt-BR" baseline="0" dirty="0" smtClean="0"/>
          </a:p>
          <a:p>
            <a:endParaRPr lang="pt-BR" dirty="0" smtClean="0"/>
          </a:p>
        </p:txBody>
      </p:sp>
      <p:sp>
        <p:nvSpPr>
          <p:cNvPr id="4" name="Espaço Reservado para Número de Slide 3"/>
          <p:cNvSpPr>
            <a:spLocks noGrp="1"/>
          </p:cNvSpPr>
          <p:nvPr>
            <p:ph type="sldNum" sz="quarter" idx="10"/>
          </p:nvPr>
        </p:nvSpPr>
        <p:spPr/>
        <p:txBody>
          <a:bodyPr/>
          <a:lstStyle/>
          <a:p>
            <a:fld id="{5E088766-34C5-4455-AB44-91717059963C}" type="slidenum">
              <a:rPr lang="pt-BR" smtClean="0">
                <a:solidFill>
                  <a:prstClr val="black"/>
                </a:solidFill>
              </a:rPr>
              <a:pPr/>
              <a:t>4</a:t>
            </a:fld>
            <a:endParaRPr lang="pt-BR" dirty="0">
              <a:solidFill>
                <a:prstClr val="black"/>
              </a:solidFill>
            </a:endParaRPr>
          </a:p>
        </p:txBody>
      </p:sp>
    </p:spTree>
    <p:extLst>
      <p:ext uri="{BB962C8B-B14F-4D97-AF65-F5344CB8AC3E}">
        <p14:creationId xmlns:p14="http://schemas.microsoft.com/office/powerpoint/2010/main" val="345544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Brasil_Varejo_Fixo_1</a:t>
            </a:r>
            <a:endParaRPr lang="pt-BR" dirty="0"/>
          </a:p>
        </p:txBody>
      </p:sp>
      <p:sp>
        <p:nvSpPr>
          <p:cNvPr id="4" name="Espaço Reservado para Número de Slide 3"/>
          <p:cNvSpPr>
            <a:spLocks noGrp="1"/>
          </p:cNvSpPr>
          <p:nvPr>
            <p:ph type="sldNum" sz="quarter" idx="10"/>
          </p:nvPr>
        </p:nvSpPr>
        <p:spPr/>
        <p:txBody>
          <a:bodyPr/>
          <a:lstStyle/>
          <a:p>
            <a:fld id="{28671B71-4A79-7E4C-8EA9-76B1FFE20320}"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18044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7.xml"/><Relationship Id="rId1" Type="http://schemas.openxmlformats.org/officeDocument/2006/relationships/vmlDrawing" Target="../drawings/vmlDrawing3.vml"/><Relationship Id="rId5" Type="http://schemas.openxmlformats.org/officeDocument/2006/relationships/image" Target="../media/image12.emf"/><Relationship Id="rId4" Type="http://schemas.openxmlformats.org/officeDocument/2006/relationships/oleObject" Target="../embeddings/oleObject3.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solidFill>
                  <a:schemeClr val="bg1"/>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2210480702"/>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I Titulo Corpo later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Content Placeholder 8"/>
          <p:cNvSpPr>
            <a:spLocks noGrp="1"/>
          </p:cNvSpPr>
          <p:nvPr>
            <p:ph sz="quarter" idx="14"/>
          </p:nvPr>
        </p:nvSpPr>
        <p:spPr>
          <a:xfrm>
            <a:off x="4787900" y="274638"/>
            <a:ext cx="3887787" cy="4602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318194652"/>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Obrigado 1">
    <p:bg>
      <p:bgPr>
        <a:solidFill>
          <a:schemeClr val="accent1"/>
        </a:solidFill>
        <a:effectLst/>
      </p:bgPr>
    </p:bg>
    <p:spTree>
      <p:nvGrpSpPr>
        <p:cNvPr id="1" name=""/>
        <p:cNvGrpSpPr/>
        <p:nvPr/>
      </p:nvGrpSpPr>
      <p:grpSpPr>
        <a:xfrm>
          <a:off x="0" y="0"/>
          <a:ext cx="0" cy="0"/>
          <a:chOff x="0" y="0"/>
          <a:chExt cx="0" cy="0"/>
        </a:xfrm>
      </p:grpSpPr>
      <p:pic>
        <p:nvPicPr>
          <p:cNvPr id="2" name="Picture 1" descr="FB.20120903.Obrigado.Branc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21091"/>
            <a:ext cx="9144000" cy="2282395"/>
          </a:xfrm>
          <a:prstGeom prst="rect">
            <a:avLst/>
          </a:prstGeom>
        </p:spPr>
      </p:pic>
    </p:spTree>
    <p:extLst>
      <p:ext uri="{BB962C8B-B14F-4D97-AF65-F5344CB8AC3E}">
        <p14:creationId xmlns:p14="http://schemas.microsoft.com/office/powerpoint/2010/main" val="2516487148"/>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brigado 2">
    <p:bg>
      <p:bgPr>
        <a:solidFill>
          <a:schemeClr val="accent3"/>
        </a:solidFill>
        <a:effectLst/>
      </p:bgPr>
    </p:bg>
    <p:spTree>
      <p:nvGrpSpPr>
        <p:cNvPr id="1" name=""/>
        <p:cNvGrpSpPr/>
        <p:nvPr/>
      </p:nvGrpSpPr>
      <p:grpSpPr>
        <a:xfrm>
          <a:off x="0" y="0"/>
          <a:ext cx="0" cy="0"/>
          <a:chOff x="0" y="0"/>
          <a:chExt cx="0" cy="0"/>
        </a:xfrm>
      </p:grpSpPr>
      <p:pic>
        <p:nvPicPr>
          <p:cNvPr id="3" name="Picture 2" descr="FB.20120903.Obrigado.Branc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21091"/>
            <a:ext cx="9144000" cy="2282395"/>
          </a:xfrm>
          <a:prstGeom prst="rect">
            <a:avLst/>
          </a:prstGeom>
        </p:spPr>
      </p:pic>
    </p:spTree>
    <p:extLst>
      <p:ext uri="{BB962C8B-B14F-4D97-AF65-F5344CB8AC3E}">
        <p14:creationId xmlns:p14="http://schemas.microsoft.com/office/powerpoint/2010/main" val="1088943680"/>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brigado 3">
    <p:spTree>
      <p:nvGrpSpPr>
        <p:cNvPr id="1" name=""/>
        <p:cNvGrpSpPr/>
        <p:nvPr/>
      </p:nvGrpSpPr>
      <p:grpSpPr>
        <a:xfrm>
          <a:off x="0" y="0"/>
          <a:ext cx="0" cy="0"/>
          <a:chOff x="0" y="0"/>
          <a:chExt cx="0" cy="0"/>
        </a:xfrm>
      </p:grpSpPr>
      <p:pic>
        <p:nvPicPr>
          <p:cNvPr id="4" name="Picture 3" descr="FB_IMAGE_INK_PPT_RGB.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9144001" cy="5143500"/>
          </a:xfrm>
          <a:prstGeom prst="rect">
            <a:avLst/>
          </a:prstGeom>
        </p:spPr>
      </p:pic>
      <p:pic>
        <p:nvPicPr>
          <p:cNvPr id="5" name="Picture 4" descr="FB.20120903.Obrigado.Branc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421091"/>
            <a:ext cx="9144000" cy="2282395"/>
          </a:xfrm>
          <a:prstGeom prst="rect">
            <a:avLst/>
          </a:prstGeom>
        </p:spPr>
      </p:pic>
      <p:sp>
        <p:nvSpPr>
          <p:cNvPr id="6" name="FutureBrand"/>
          <p:cNvSpPr/>
          <p:nvPr userDrawn="1"/>
        </p:nvSpPr>
        <p:spPr>
          <a:xfrm rot="16200000">
            <a:off x="8644231" y="4454349"/>
            <a:ext cx="634789" cy="107722"/>
          </a:xfrm>
          <a:prstGeom prst="rect">
            <a:avLst/>
          </a:prstGeom>
        </p:spPr>
        <p:txBody>
          <a:bodyPr wrap="none" lIns="0" tIns="0" rIns="0" bIns="0">
            <a:spAutoFit/>
          </a:bodyPr>
          <a:lstStyle/>
          <a:p>
            <a:r>
              <a:rPr lang="en-US" sz="700" i="1" dirty="0" smtClean="0">
                <a:solidFill>
                  <a:prstClr val="black"/>
                </a:solidFill>
                <a:cs typeface="Georgia"/>
              </a:rPr>
              <a:t>© FutureBrand</a:t>
            </a:r>
            <a:endParaRPr lang="en-US" sz="700" i="1" dirty="0">
              <a:solidFill>
                <a:prstClr val="black"/>
              </a:solidFill>
              <a:cs typeface="Georgia"/>
            </a:endParaRPr>
          </a:p>
        </p:txBody>
      </p:sp>
    </p:spTree>
    <p:extLst>
      <p:ext uri="{BB962C8B-B14F-4D97-AF65-F5344CB8AC3E}">
        <p14:creationId xmlns:p14="http://schemas.microsoft.com/office/powerpoint/2010/main" val="3615364522"/>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59" name="Group 58"/>
          <p:cNvGrpSpPr/>
          <p:nvPr userDrawn="1"/>
        </p:nvGrpSpPr>
        <p:grpSpPr>
          <a:xfrm>
            <a:off x="-130538" y="-70803"/>
            <a:ext cx="9284700" cy="5370148"/>
            <a:chOff x="-130540" y="-70803"/>
            <a:chExt cx="9284700" cy="5370148"/>
          </a:xfrm>
        </p:grpSpPr>
        <p:cxnSp>
          <p:nvCxnSpPr>
            <p:cNvPr id="5" name="Straight Connector 4"/>
            <p:cNvCxnSpPr/>
            <p:nvPr userDrawn="1"/>
          </p:nvCxnSpPr>
          <p:spPr>
            <a:xfrm>
              <a:off x="-130540" y="827999"/>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130540" y="739099"/>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130540" y="650227"/>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576000"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836000"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924432"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184432"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3272864"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532864"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4621296"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881296"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969728"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229728"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318160"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8578160" y="-70803"/>
              <a:ext cx="0" cy="5324746"/>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0540" y="917932"/>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30540" y="324000"/>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0540" y="1583865"/>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30540" y="2159865"/>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30540" y="2249798"/>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30540" y="2825798"/>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30540" y="2915731"/>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30540" y="3491731"/>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30540" y="3581664"/>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30540" y="4157664"/>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30540" y="4247597"/>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130540" y="4823597"/>
              <a:ext cx="9284700" cy="0"/>
            </a:xfrm>
            <a:prstGeom prst="line">
              <a:avLst/>
            </a:prstGeom>
            <a:ln w="3175"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a:off x="-130540" y="1871865"/>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130540" y="2537798"/>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0540" y="3203731"/>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130540" y="3869664"/>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130540" y="4535597"/>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1206000" y="-70803"/>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2554432" y="-25401"/>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3902864" y="-70803"/>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5251296" y="-70803"/>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6599728" y="-25401"/>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7948160" y="-25401"/>
              <a:ext cx="0" cy="5324746"/>
            </a:xfrm>
            <a:prstGeom prst="line">
              <a:avLst/>
            </a:prstGeom>
            <a:ln w="3175"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a:off x="-130540" y="1207181"/>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130540" y="1496431"/>
              <a:ext cx="928470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906388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1597" y="1593"/>
          <a:ext cx="1587" cy="1587"/>
        </p:xfrm>
        <a:graphic>
          <a:graphicData uri="http://schemas.openxmlformats.org/presentationml/2006/ole">
            <mc:AlternateContent xmlns:mc="http://schemas.openxmlformats.org/markup-compatibility/2006">
              <mc:Choice xmlns:v="urn:schemas-microsoft-com:vml" Requires="v">
                <p:oleObj spid="_x0000_s7231"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 y="1593"/>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808" name="Picture 736" descr="http://interativa/data/interativa/arquivos/assinatura_email/logos/OIOI.0004.008.AF.160105.Logomarca_RGB_Laranja_2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19226" y="12723"/>
            <a:ext cx="815863" cy="576239"/>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5"/>
          <p:cNvSpPr>
            <a:spLocks noGrp="1"/>
          </p:cNvSpPr>
          <p:nvPr>
            <p:ph type="sldNum" sz="quarter" idx="12"/>
          </p:nvPr>
        </p:nvSpPr>
        <p:spPr>
          <a:xfrm>
            <a:off x="8306544" y="4999500"/>
            <a:ext cx="837456" cy="144000"/>
          </a:xfrm>
          <a:prstGeom prst="rect">
            <a:avLst/>
          </a:prstGeom>
        </p:spPr>
        <p:txBody>
          <a:bodyPr lIns="0" tIns="0" rIns="71959" bIns="0" anchor="ctr" anchorCtr="0"/>
          <a:lstStyle>
            <a:lvl1pPr algn="r">
              <a:lnSpc>
                <a:spcPct val="80000"/>
              </a:lnSpc>
              <a:defRPr sz="800">
                <a:solidFill>
                  <a:schemeClr val="accent2"/>
                </a:solidFill>
                <a:latin typeface="Simplon Oi Headline" pitchFamily="50" charset="0"/>
                <a:cs typeface="Arial"/>
              </a:defRPr>
            </a:lvl1pPr>
          </a:lstStyle>
          <a:p>
            <a:pPr defTabSz="456929"/>
            <a:fld id="{34F21757-CAEC-9B46-BA5E-8BB41E742229}" type="slidenum">
              <a:rPr lang="en-US" smtClean="0">
                <a:solidFill>
                  <a:srgbClr val="4D4D4D"/>
                </a:solidFill>
              </a:rPr>
              <a:pPr defTabSz="456929"/>
              <a:t>‹nº›</a:t>
            </a:fld>
            <a:endParaRPr lang="en-US" dirty="0">
              <a:solidFill>
                <a:srgbClr val="4D4D4D"/>
              </a:solidFill>
            </a:endParaRPr>
          </a:p>
        </p:txBody>
      </p:sp>
      <p:sp>
        <p:nvSpPr>
          <p:cNvPr id="8" name="Title 2"/>
          <p:cNvSpPr>
            <a:spLocks noGrp="1"/>
          </p:cNvSpPr>
          <p:nvPr>
            <p:ph type="title"/>
          </p:nvPr>
        </p:nvSpPr>
        <p:spPr>
          <a:xfrm>
            <a:off x="177801" y="187101"/>
            <a:ext cx="7994600" cy="432000"/>
          </a:xfrm>
          <a:prstGeom prst="rect">
            <a:avLst/>
          </a:prstGeom>
        </p:spPr>
        <p:txBody>
          <a:bodyPr lIns="0" tIns="0" rIns="0" bIns="0" anchor="ctr" anchorCtr="0"/>
          <a:lstStyle>
            <a:lvl1pPr>
              <a:defRPr sz="2000" b="0">
                <a:solidFill>
                  <a:schemeClr val="accent1"/>
                </a:solidFill>
                <a:latin typeface="Simplon Oi Headline" pitchFamily="50" charset="0"/>
              </a:defRPr>
            </a:lvl1pPr>
          </a:lstStyle>
          <a:p>
            <a:endParaRPr lang="pt-BR" dirty="0"/>
          </a:p>
        </p:txBody>
      </p:sp>
    </p:spTree>
    <p:extLst>
      <p:ext uri="{BB962C8B-B14F-4D97-AF65-F5344CB8AC3E}">
        <p14:creationId xmlns:p14="http://schemas.microsoft.com/office/powerpoint/2010/main" val="853277926"/>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ap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25363"/>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Capa">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03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I Titulo Corpo Lateral Destaq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5" name="Footer Placeholder 4"/>
          <p:cNvSpPr>
            <a:spLocks noGrp="1"/>
          </p:cNvSpPr>
          <p:nvPr>
            <p:ph type="ftr" sz="quarter" idx="13"/>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4"/>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7" name="Text Placeholder 8"/>
          <p:cNvSpPr>
            <a:spLocks noGrp="1"/>
          </p:cNvSpPr>
          <p:nvPr>
            <p:ph type="body" sz="quarter" idx="12" hasCustomPrompt="1"/>
          </p:nvPr>
        </p:nvSpPr>
        <p:spPr>
          <a:xfrm>
            <a:off x="4787900" y="274638"/>
            <a:ext cx="3898900" cy="4602162"/>
          </a:xfrm>
        </p:spPr>
        <p:txBody>
          <a:bodyPr/>
          <a:lstStyle>
            <a:lvl1pPr marL="233363" indent="-233363">
              <a:buFont typeface="Arial" charset="0"/>
              <a:buChar char="•"/>
              <a:tabLst/>
              <a:defRPr sz="2100">
                <a:solidFill>
                  <a:schemeClr val="tx1"/>
                </a:solidFill>
              </a:defRPr>
            </a:lvl1pPr>
            <a:lvl2pPr>
              <a:defRPr sz="2100"/>
            </a:lvl2pPr>
            <a:lvl3pPr>
              <a:defRPr sz="2100"/>
            </a:lvl3pPr>
            <a:lvl4pPr>
              <a:defRPr sz="2100"/>
            </a:lvl4pPr>
            <a:lvl5pPr>
              <a:defRPr sz="2100"/>
            </a:lvl5pPr>
          </a:lstStyle>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amet</a:t>
            </a:r>
            <a:r>
              <a:rPr lang="pt-PT" dirty="0" smtClean="0"/>
              <a:t> </a:t>
            </a:r>
            <a:r>
              <a:rPr lang="pt-PT" dirty="0" err="1" smtClean="0"/>
              <a:t>ips</a:t>
            </a:r>
            <a:r>
              <a:rPr lang="pt-PT" dirty="0" smtClean="0"/>
              <a:t>;</a:t>
            </a:r>
          </a:p>
          <a:p>
            <a:pPr lvl="0"/>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r>
              <a:rPr lang="pt-PT" dirty="0" err="1" smtClean="0"/>
              <a:t>lorem</a:t>
            </a:r>
            <a:r>
              <a:rPr lang="pt-PT" dirty="0" smtClean="0"/>
              <a:t>;</a:t>
            </a:r>
          </a:p>
          <a:p>
            <a:pPr lvl="0"/>
            <a:r>
              <a:rPr lang="pt-PT" dirty="0" err="1" smtClean="0"/>
              <a:t>Lorem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lorem</a:t>
            </a:r>
            <a:r>
              <a:rPr lang="pt-PT" dirty="0" smtClean="0"/>
              <a:t>;</a:t>
            </a:r>
          </a:p>
          <a:p>
            <a:pPr lvl="0"/>
            <a:r>
              <a:rPr lang="pt-PT" dirty="0" err="1" smtClean="0"/>
              <a:t>Sit</a:t>
            </a:r>
            <a:r>
              <a:rPr lang="pt-PT" dirty="0" smtClean="0"/>
              <a:t> </a:t>
            </a:r>
            <a:r>
              <a:rPr lang="pt-PT" dirty="0" err="1" smtClean="0"/>
              <a:t>amet</a:t>
            </a:r>
            <a:r>
              <a:rPr lang="pt-PT" dirty="0" smtClean="0"/>
              <a:t>;</a:t>
            </a:r>
          </a:p>
          <a:p>
            <a:pPr lvl="0"/>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Amet</a:t>
            </a:r>
            <a:r>
              <a:rPr lang="pt-PT" dirty="0" smtClean="0"/>
              <a:t> </a:t>
            </a:r>
            <a:r>
              <a:rPr lang="pt-PT" dirty="0" err="1" smtClean="0"/>
              <a:t>sit</a:t>
            </a:r>
            <a:r>
              <a:rPr lang="pt-PT" dirty="0" smtClean="0"/>
              <a:t> </a:t>
            </a:r>
            <a:r>
              <a:rPr lang="pt-PT" dirty="0" err="1" smtClean="0"/>
              <a:t>lorem</a:t>
            </a:r>
            <a:r>
              <a:rPr lang="pt-PT" dirty="0" smtClean="0"/>
              <a:t> </a:t>
            </a:r>
            <a:r>
              <a:rPr lang="pt-PT" dirty="0" err="1" smtClean="0"/>
              <a:t>ipsum</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endParaRPr lang="pt-PT" dirty="0" smtClean="0"/>
          </a:p>
        </p:txBody>
      </p:sp>
    </p:spTree>
    <p:extLst>
      <p:ext uri="{BB962C8B-B14F-4D97-AF65-F5344CB8AC3E}">
        <p14:creationId xmlns:p14="http://schemas.microsoft.com/office/powerpoint/2010/main" val="1552769208"/>
      </p:ext>
    </p:extLst>
  </p:cSld>
  <p:clrMapOvr>
    <a:masterClrMapping/>
  </p:clrMapOvr>
  <p:extLst mod="1">
    <p:ext uri="{DCECCB84-F9BA-43D5-87BE-67443E8EF086}">
      <p15:sldGuideLst xmlns:p15="http://schemas.microsoft.com/office/powerpoint/2012/main">
        <p15:guide id="1" pos="2744">
          <p15:clr>
            <a:srgbClr val="FBAE40"/>
          </p15:clr>
        </p15:guide>
        <p15:guide id="2" pos="30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i Indi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6D00"/>
                </a:solidFill>
              </a:defRPr>
            </a:lvl1pPr>
          </a:lstStyle>
          <a:p>
            <a:r>
              <a:rPr lang="pt-PT" dirty="0" smtClean="0"/>
              <a:t>Índice</a:t>
            </a:r>
            <a:endParaRPr lang="en-US" dirty="0"/>
          </a:p>
        </p:txBody>
      </p:sp>
      <p:sp>
        <p:nvSpPr>
          <p:cNvPr id="10" name="Title 22"/>
          <p:cNvSpPr txBox="1">
            <a:spLocks/>
          </p:cNvSpPr>
          <p:nvPr userDrawn="1"/>
        </p:nvSpPr>
        <p:spPr>
          <a:xfrm>
            <a:off x="4811667" y="274639"/>
            <a:ext cx="3864021" cy="464736"/>
          </a:xfrm>
          <a:prstGeom prst="rect">
            <a:avLst/>
          </a:prstGeom>
          <a:noFill/>
          <a:ln>
            <a:noFill/>
          </a:ln>
        </p:spPr>
        <p:txBody>
          <a:bodyPr lIns="0" tIns="0" rIns="0" bIns="0" anchor="b" anchorCtr="0"/>
          <a:lstStyle>
            <a:lvl1pPr algn="l" defTabSz="457200" rtl="0" eaLnBrk="1" latinLnBrk="0" hangingPunct="1">
              <a:lnSpc>
                <a:spcPts val="6800"/>
              </a:lnSpc>
              <a:spcBef>
                <a:spcPts val="3300"/>
              </a:spcBef>
              <a:buNone/>
              <a:defRPr sz="6600" b="0" i="1" kern="1200" baseline="0">
                <a:solidFill>
                  <a:schemeClr val="tx1"/>
                </a:solidFill>
                <a:latin typeface="Georgia"/>
                <a:ea typeface="+mj-ea"/>
                <a:cs typeface="Georgia"/>
              </a:defRPr>
            </a:lvl1pPr>
          </a:lstStyle>
          <a:p>
            <a:pPr>
              <a:lnSpc>
                <a:spcPts val="4200"/>
              </a:lnSpc>
              <a:spcBef>
                <a:spcPts val="0"/>
              </a:spcBef>
            </a:pPr>
            <a:r>
              <a:rPr lang="pt-BR" sz="2100" i="0" dirty="0" smtClean="0">
                <a:solidFill>
                  <a:srgbClr val="FF6D00"/>
                </a:solidFill>
                <a:latin typeface="Simplon BP Bold"/>
                <a:cs typeface="Simplon BP Bold"/>
              </a:rPr>
              <a:t>SUMÁRIO EXECUTIVO</a:t>
            </a:r>
            <a:endParaRPr lang="en-US" sz="2100" i="0" dirty="0">
              <a:solidFill>
                <a:srgbClr val="FF6D00"/>
              </a:solidFill>
              <a:latin typeface="Simplon BP Bold"/>
              <a:cs typeface="Simplon BP Bold"/>
            </a:endParaRPr>
          </a:p>
        </p:txBody>
      </p:sp>
      <p:sp>
        <p:nvSpPr>
          <p:cNvPr id="12" name="Text Placeholder 11"/>
          <p:cNvSpPr>
            <a:spLocks noGrp="1"/>
          </p:cNvSpPr>
          <p:nvPr>
            <p:ph type="body" sz="quarter" idx="12" hasCustomPrompt="1"/>
          </p:nvPr>
        </p:nvSpPr>
        <p:spPr>
          <a:xfrm>
            <a:off x="468313" y="1058863"/>
            <a:ext cx="3887787" cy="3180758"/>
          </a:xfrm>
        </p:spPr>
        <p:txBody>
          <a:bodyPr/>
          <a:lstStyle>
            <a:lvl1pPr marL="0" indent="0">
              <a:buNone/>
              <a:defRPr/>
            </a:lvl1pPr>
            <a:lvl2pPr marL="188912" indent="0">
              <a:buNone/>
              <a:defRPr/>
            </a:lvl2pPr>
            <a:lvl3pPr marL="365125" indent="0">
              <a:buNone/>
              <a:defRPr/>
            </a:lvl3pPr>
            <a:lvl4pPr marL="541337" indent="0">
              <a:buNone/>
              <a:defRPr/>
            </a:lvl4pPr>
            <a:lvl5pPr marL="717550" indent="0">
              <a:buNone/>
              <a:defRPr/>
            </a:lvl5pPr>
          </a:lstStyle>
          <a:p>
            <a:r>
              <a:rPr lang="en-US" sz="1400" dirty="0" err="1" smtClean="0">
                <a:solidFill>
                  <a:srgbClr val="4D4E50"/>
                </a:solidFill>
                <a:latin typeface="Simplon BP Regular"/>
                <a:cs typeface="Simplon BP Regular"/>
              </a:rPr>
              <a:t>Lorem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ipsum</a:t>
            </a:r>
            <a:r>
              <a:rPr lang="en-US" sz="1400" dirty="0" smtClean="0">
                <a:solidFill>
                  <a:srgbClr val="4D4E50"/>
                </a:solidFill>
                <a:latin typeface="Simplon BP Regular"/>
                <a:cs typeface="Simplon BP Regular"/>
              </a:rPr>
              <a:t> dolor sit </a:t>
            </a:r>
            <a:r>
              <a:rPr lang="en-US" sz="1400" dirty="0" err="1" smtClean="0">
                <a:solidFill>
                  <a:srgbClr val="4D4E50"/>
                </a:solidFill>
                <a:latin typeface="Simplon BP Regular"/>
                <a:cs typeface="Simplon BP Regular"/>
              </a:rPr>
              <a:t>amet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consectetuer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adipiscing</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elit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sed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nonummy</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nibh</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euismod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tincidunt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laoreet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dolore</a:t>
            </a:r>
            <a:r>
              <a:rPr lang="en-US" sz="1400" dirty="0" smtClean="0">
                <a:solidFill>
                  <a:srgbClr val="4D4E50"/>
                </a:solidFill>
                <a:latin typeface="Simplon BP Regular"/>
                <a:cs typeface="Simplon BP Regular"/>
              </a:rPr>
              <a:t> magna </a:t>
            </a:r>
            <a:r>
              <a:rPr lang="en-US" sz="1400" dirty="0" err="1" smtClean="0">
                <a:solidFill>
                  <a:srgbClr val="4D4E50"/>
                </a:solidFill>
                <a:latin typeface="Simplon BP Regular"/>
                <a:cs typeface="Simplon BP Regular"/>
              </a:rPr>
              <a:t>aliquam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erat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volutpat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wisi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enim</a:t>
            </a:r>
            <a:r>
              <a:rPr lang="en-US" sz="1400" dirty="0" smtClean="0">
                <a:solidFill>
                  <a:srgbClr val="4D4E50"/>
                </a:solidFill>
                <a:latin typeface="Simplon BP Regular"/>
                <a:cs typeface="Simplon BP Regular"/>
              </a:rPr>
              <a:t> ad minim </a:t>
            </a:r>
            <a:r>
              <a:rPr lang="en-US" sz="1400" dirty="0" err="1" smtClean="0">
                <a:solidFill>
                  <a:srgbClr val="4D4E50"/>
                </a:solidFill>
                <a:latin typeface="Simplon BP Regular"/>
                <a:cs typeface="Simplon BP Regular"/>
              </a:rPr>
              <a:t>veniam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quis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nostrud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exerci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tation</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ullamcorper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suscipit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lobortis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nisl</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aliquip</a:t>
            </a:r>
            <a:r>
              <a:rPr lang="en-US" sz="1400" dirty="0" smtClean="0">
                <a:solidFill>
                  <a:srgbClr val="4D4E50"/>
                </a:solidFill>
                <a:latin typeface="Simplon BP Regular"/>
                <a:cs typeface="Simplon BP Regular"/>
              </a:rPr>
              <a:t> ex </a:t>
            </a:r>
            <a:r>
              <a:rPr lang="en-US" sz="1400" dirty="0" err="1" smtClean="0">
                <a:solidFill>
                  <a:srgbClr val="4D4E50"/>
                </a:solidFill>
                <a:latin typeface="Simplon BP Regular"/>
                <a:cs typeface="Simplon BP Regular"/>
              </a:rPr>
              <a:t>ea</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commodo</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consequat</a:t>
            </a:r>
            <a:r>
              <a:rPr lang="en-US" sz="1400" dirty="0" smtClean="0">
                <a:solidFill>
                  <a:srgbClr val="4D4E50"/>
                </a:solidFill>
                <a:latin typeface="Simplon BP Regular"/>
                <a:cs typeface="Simplon BP Regular"/>
              </a:rPr>
              <a:t>. </a:t>
            </a:r>
            <a:endParaRPr lang="en-US" sz="1400" dirty="0">
              <a:solidFill>
                <a:srgbClr val="4D4E50"/>
              </a:solidFill>
              <a:latin typeface="Simplon BP Regular"/>
              <a:cs typeface="Simplon BP Regular"/>
            </a:endParaRPr>
          </a:p>
        </p:txBody>
      </p:sp>
      <p:sp>
        <p:nvSpPr>
          <p:cNvPr id="15" name="Text Placeholder 14"/>
          <p:cNvSpPr>
            <a:spLocks noGrp="1"/>
          </p:cNvSpPr>
          <p:nvPr>
            <p:ph type="body" sz="quarter" idx="13" hasCustomPrompt="1"/>
          </p:nvPr>
        </p:nvSpPr>
        <p:spPr>
          <a:xfrm>
            <a:off x="4811713" y="1058863"/>
            <a:ext cx="3863975" cy="3180758"/>
          </a:xfrm>
        </p:spPr>
        <p:txBody>
          <a:bodyPr/>
          <a:lstStyle>
            <a:lvl1pPr marL="0" indent="0">
              <a:buNone/>
              <a:defRPr sz="2100"/>
            </a:lvl1pPr>
            <a:lvl2pPr marL="188912" indent="0">
              <a:buNone/>
              <a:defRPr sz="2100"/>
            </a:lvl2pPr>
            <a:lvl3pPr marL="365125" indent="0">
              <a:buNone/>
              <a:defRPr sz="2100"/>
            </a:lvl3pPr>
            <a:lvl4pPr marL="541337" indent="0">
              <a:buNone/>
              <a:defRPr sz="2100"/>
            </a:lvl4pPr>
            <a:lvl5pPr marL="717550" indent="0">
              <a:buNone/>
              <a:defRPr sz="2100"/>
            </a:lvl5pPr>
          </a:lstStyle>
          <a:p>
            <a:pPr lvl="0"/>
            <a:r>
              <a:rPr lang="pt-PT" dirty="0" smtClean="0"/>
              <a:t>3. </a:t>
            </a:r>
            <a:r>
              <a:rPr lang="pt-PT" dirty="0" err="1" smtClean="0"/>
              <a:t>Impsum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5.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10. </a:t>
            </a:r>
            <a:r>
              <a:rPr lang="pt-PT" dirty="0" err="1" smtClean="0"/>
              <a:t>Lorem</a:t>
            </a:r>
            <a:r>
              <a:rPr lang="pt-PT" dirty="0" smtClean="0"/>
              <a:t> </a:t>
            </a:r>
            <a:r>
              <a:rPr lang="pt-PT" dirty="0" err="1" smtClean="0"/>
              <a:t>ipsum</a:t>
            </a:r>
            <a:endParaRPr lang="pt-PT" dirty="0" smtClean="0"/>
          </a:p>
          <a:p>
            <a:pPr lvl="0"/>
            <a:r>
              <a:rPr lang="pt-PT" dirty="0" smtClean="0"/>
              <a:t>15.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endParaRPr lang="en-US" dirty="0"/>
          </a:p>
        </p:txBody>
      </p:sp>
      <p:sp>
        <p:nvSpPr>
          <p:cNvPr id="8" name="Footer Placeholder 7"/>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9" name="Slide Number Placeholder 8"/>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11" name="TextBox 10"/>
          <p:cNvSpPr txBox="1"/>
          <p:nvPr userDrawn="1"/>
        </p:nvSpPr>
        <p:spPr>
          <a:xfrm>
            <a:off x="468312" y="4478746"/>
            <a:ext cx="2735536" cy="360040"/>
          </a:xfrm>
          <a:prstGeom prst="rect">
            <a:avLst/>
          </a:prstGeom>
          <a:noFill/>
        </p:spPr>
        <p:txBody>
          <a:bodyPr wrap="none" lIns="36000" tIns="36000" rIns="36000" bIns="36000" rtlCol="0" anchor="ctr" anchorCtr="0">
            <a:noAutofit/>
          </a:bodyPr>
          <a:lstStyle/>
          <a:p>
            <a:pPr>
              <a:lnSpc>
                <a:spcPts val="1800"/>
              </a:lnSpc>
              <a:spcBef>
                <a:spcPts val="0"/>
              </a:spcBef>
              <a:spcAft>
                <a:spcPts val="0"/>
              </a:spcAft>
            </a:pPr>
            <a:r>
              <a:rPr lang="pt-BR" sz="2100" dirty="0" smtClean="0">
                <a:solidFill>
                  <a:srgbClr val="FF6D00"/>
                </a:solidFill>
                <a:latin typeface="Simplon BP" charset="0"/>
                <a:ea typeface="Simplon BP" charset="0"/>
                <a:cs typeface="Simplon BP" charset="0"/>
              </a:rPr>
              <a:t>TOTAL DE SLIDES:</a:t>
            </a:r>
            <a:endParaRPr lang="en-US" sz="2100" dirty="0" smtClean="0">
              <a:solidFill>
                <a:srgbClr val="FF6D00"/>
              </a:solidFill>
              <a:latin typeface="Simplon BP" charset="0"/>
              <a:ea typeface="Simplon BP" charset="0"/>
              <a:cs typeface="Simplon BP" charset="0"/>
            </a:endParaRPr>
          </a:p>
        </p:txBody>
      </p:sp>
      <p:sp>
        <p:nvSpPr>
          <p:cNvPr id="13" name="Text Placeholder 16"/>
          <p:cNvSpPr>
            <a:spLocks noGrp="1"/>
          </p:cNvSpPr>
          <p:nvPr>
            <p:ph type="body" sz="quarter" idx="14" hasCustomPrompt="1"/>
          </p:nvPr>
        </p:nvSpPr>
        <p:spPr>
          <a:xfrm>
            <a:off x="2915618" y="4478746"/>
            <a:ext cx="576262" cy="360040"/>
          </a:xfrm>
          <a:noFill/>
        </p:spPr>
        <p:txBody>
          <a:bodyPr wrap="none" lIns="36000" tIns="36000" rIns="36000" bIns="36000" rtlCol="0" anchor="ctr" anchorCtr="0">
            <a:noAutofit/>
          </a:bodyPr>
          <a:lstStyle>
            <a:lvl1pPr marL="0" indent="0">
              <a:buNone/>
              <a:defRPr lang="en-US" sz="2100" dirty="0">
                <a:solidFill>
                  <a:srgbClr val="FF6D00"/>
                </a:solidFill>
                <a:latin typeface="Simplon BP" charset="0"/>
                <a:ea typeface="Simplon BP" charset="0"/>
                <a:cs typeface="Simplon BP" charset="0"/>
              </a:defRPr>
            </a:lvl1pPr>
          </a:lstStyle>
          <a:p>
            <a:pPr marL="0" lvl="0">
              <a:lnSpc>
                <a:spcPts val="1800"/>
              </a:lnSpc>
              <a:spcAft>
                <a:spcPts val="0"/>
              </a:spcAft>
            </a:pPr>
            <a:r>
              <a:rPr lang="pt-PT" dirty="0" smtClean="0"/>
              <a:t>##</a:t>
            </a:r>
            <a:endParaRPr lang="en-US" dirty="0"/>
          </a:p>
        </p:txBody>
      </p:sp>
    </p:spTree>
    <p:extLst>
      <p:ext uri="{BB962C8B-B14F-4D97-AF65-F5344CB8AC3E}">
        <p14:creationId xmlns:p14="http://schemas.microsoft.com/office/powerpoint/2010/main" val="330913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I Titulo Corpo later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Content Placeholder 8"/>
          <p:cNvSpPr>
            <a:spLocks noGrp="1"/>
          </p:cNvSpPr>
          <p:nvPr>
            <p:ph sz="quarter" idx="14"/>
          </p:nvPr>
        </p:nvSpPr>
        <p:spPr>
          <a:xfrm>
            <a:off x="4787900" y="274638"/>
            <a:ext cx="3887787" cy="4602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073702760"/>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I Titulo Corpo Lateral Destaq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5" name="Footer Placeholder 4"/>
          <p:cNvSpPr>
            <a:spLocks noGrp="1"/>
          </p:cNvSpPr>
          <p:nvPr>
            <p:ph type="ftr" sz="quarter" idx="13"/>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4"/>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7" name="Text Placeholder 8"/>
          <p:cNvSpPr>
            <a:spLocks noGrp="1"/>
          </p:cNvSpPr>
          <p:nvPr>
            <p:ph type="body" sz="quarter" idx="12" hasCustomPrompt="1"/>
          </p:nvPr>
        </p:nvSpPr>
        <p:spPr>
          <a:xfrm>
            <a:off x="4787900" y="274638"/>
            <a:ext cx="3898900" cy="4602162"/>
          </a:xfrm>
        </p:spPr>
        <p:txBody>
          <a:bodyPr/>
          <a:lstStyle>
            <a:lvl1pPr marL="233363" indent="-233363">
              <a:buFont typeface="Arial" charset="0"/>
              <a:buChar char="•"/>
              <a:tabLst/>
              <a:defRPr sz="2100">
                <a:solidFill>
                  <a:schemeClr val="tx1"/>
                </a:solidFill>
              </a:defRPr>
            </a:lvl1pPr>
            <a:lvl2pPr>
              <a:defRPr sz="2100"/>
            </a:lvl2pPr>
            <a:lvl3pPr>
              <a:defRPr sz="2100"/>
            </a:lvl3pPr>
            <a:lvl4pPr>
              <a:defRPr sz="2100"/>
            </a:lvl4pPr>
            <a:lvl5pPr>
              <a:defRPr sz="2100"/>
            </a:lvl5pPr>
          </a:lstStyle>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amet</a:t>
            </a:r>
            <a:r>
              <a:rPr lang="pt-PT" dirty="0" smtClean="0"/>
              <a:t> </a:t>
            </a:r>
            <a:r>
              <a:rPr lang="pt-PT" dirty="0" err="1" smtClean="0"/>
              <a:t>ips</a:t>
            </a:r>
            <a:r>
              <a:rPr lang="pt-PT" dirty="0" smtClean="0"/>
              <a:t>;</a:t>
            </a:r>
          </a:p>
          <a:p>
            <a:pPr lvl="0"/>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r>
              <a:rPr lang="pt-PT" dirty="0" err="1" smtClean="0"/>
              <a:t>lorem</a:t>
            </a:r>
            <a:r>
              <a:rPr lang="pt-PT" dirty="0" smtClean="0"/>
              <a:t>;</a:t>
            </a:r>
          </a:p>
          <a:p>
            <a:pPr lvl="0"/>
            <a:r>
              <a:rPr lang="pt-PT" dirty="0" err="1" smtClean="0"/>
              <a:t>Lorem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lorem</a:t>
            </a:r>
            <a:r>
              <a:rPr lang="pt-PT" dirty="0" smtClean="0"/>
              <a:t>;</a:t>
            </a:r>
          </a:p>
          <a:p>
            <a:pPr lvl="0"/>
            <a:r>
              <a:rPr lang="pt-PT" dirty="0" err="1" smtClean="0"/>
              <a:t>Sit</a:t>
            </a:r>
            <a:r>
              <a:rPr lang="pt-PT" dirty="0" smtClean="0"/>
              <a:t> </a:t>
            </a:r>
            <a:r>
              <a:rPr lang="pt-PT" dirty="0" err="1" smtClean="0"/>
              <a:t>amet</a:t>
            </a:r>
            <a:r>
              <a:rPr lang="pt-PT" dirty="0" smtClean="0"/>
              <a:t>;</a:t>
            </a:r>
          </a:p>
          <a:p>
            <a:pPr lvl="0"/>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Amet</a:t>
            </a:r>
            <a:r>
              <a:rPr lang="pt-PT" dirty="0" smtClean="0"/>
              <a:t> </a:t>
            </a:r>
            <a:r>
              <a:rPr lang="pt-PT" dirty="0" err="1" smtClean="0"/>
              <a:t>sit</a:t>
            </a:r>
            <a:r>
              <a:rPr lang="pt-PT" dirty="0" smtClean="0"/>
              <a:t> </a:t>
            </a:r>
            <a:r>
              <a:rPr lang="pt-PT" dirty="0" err="1" smtClean="0"/>
              <a:t>lorem</a:t>
            </a:r>
            <a:r>
              <a:rPr lang="pt-PT" dirty="0" smtClean="0"/>
              <a:t> </a:t>
            </a:r>
            <a:r>
              <a:rPr lang="pt-PT" dirty="0" err="1" smtClean="0"/>
              <a:t>ipsum</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endParaRPr lang="pt-PT" dirty="0" smtClean="0"/>
          </a:p>
        </p:txBody>
      </p:sp>
    </p:spTree>
    <p:extLst>
      <p:ext uri="{BB962C8B-B14F-4D97-AF65-F5344CB8AC3E}">
        <p14:creationId xmlns:p14="http://schemas.microsoft.com/office/powerpoint/2010/main" val="372830798"/>
      </p:ext>
    </p:extLst>
  </p:cSld>
  <p:clrMapOvr>
    <a:masterClrMapping/>
  </p:clrMapOvr>
  <p:extLst mod="1">
    <p:ext uri="{DCECCB84-F9BA-43D5-87BE-67443E8EF086}">
      <p15:sldGuideLst xmlns:p15="http://schemas.microsoft.com/office/powerpoint/2012/main">
        <p15:guide id="1" pos="2744">
          <p15:clr>
            <a:srgbClr val="FBAE40"/>
          </p15:clr>
        </p15:guide>
        <p15:guide id="2" pos="30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i Indi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84225"/>
          </a:xfrm>
          <a:prstGeom prst="rect">
            <a:avLst/>
          </a:prstGeom>
        </p:spPr>
        <p:txBody>
          <a:bodyPr/>
          <a:lstStyle>
            <a:lvl1pPr>
              <a:defRPr>
                <a:solidFill>
                  <a:srgbClr val="00D318"/>
                </a:solidFill>
              </a:defRPr>
            </a:lvl1pPr>
          </a:lstStyle>
          <a:p>
            <a:r>
              <a:rPr lang="pt-PT" smtClean="0"/>
              <a:t>Índice</a:t>
            </a:r>
            <a:endParaRPr lang="en-US" dirty="0"/>
          </a:p>
        </p:txBody>
      </p:sp>
      <p:sp>
        <p:nvSpPr>
          <p:cNvPr id="10" name="Title 22"/>
          <p:cNvSpPr txBox="1">
            <a:spLocks/>
          </p:cNvSpPr>
          <p:nvPr userDrawn="1"/>
        </p:nvSpPr>
        <p:spPr>
          <a:xfrm>
            <a:off x="4811667" y="274639"/>
            <a:ext cx="3864021" cy="464736"/>
          </a:xfrm>
          <a:prstGeom prst="rect">
            <a:avLst/>
          </a:prstGeom>
          <a:noFill/>
          <a:ln>
            <a:noFill/>
          </a:ln>
        </p:spPr>
        <p:txBody>
          <a:bodyPr lIns="0" tIns="0" rIns="0" bIns="0" anchor="b" anchorCtr="0"/>
          <a:lstStyle>
            <a:lvl1pPr algn="l" defTabSz="457200" rtl="0" eaLnBrk="1" latinLnBrk="0" hangingPunct="1">
              <a:lnSpc>
                <a:spcPts val="6800"/>
              </a:lnSpc>
              <a:spcBef>
                <a:spcPts val="3300"/>
              </a:spcBef>
              <a:buNone/>
              <a:defRPr sz="6600" b="0" i="1" kern="1200" baseline="0">
                <a:solidFill>
                  <a:schemeClr val="tx1"/>
                </a:solidFill>
                <a:latin typeface="Georgia"/>
                <a:ea typeface="+mj-ea"/>
                <a:cs typeface="Georgia"/>
              </a:defRPr>
            </a:lvl1pPr>
          </a:lstStyle>
          <a:p>
            <a:pPr>
              <a:lnSpc>
                <a:spcPts val="4200"/>
              </a:lnSpc>
              <a:spcBef>
                <a:spcPts val="0"/>
              </a:spcBef>
            </a:pPr>
            <a:r>
              <a:rPr lang="pt-BR" sz="2100" i="0" dirty="0" smtClean="0">
                <a:solidFill>
                  <a:srgbClr val="00D318"/>
                </a:solidFill>
                <a:latin typeface="Simplon BP Bold"/>
                <a:cs typeface="Simplon BP Bold"/>
              </a:rPr>
              <a:t>SUMÁRIO EXECUTIVO</a:t>
            </a:r>
            <a:endParaRPr lang="en-US" sz="2100" i="0" dirty="0">
              <a:solidFill>
                <a:srgbClr val="00D318"/>
              </a:solidFill>
              <a:latin typeface="Simplon BP Bold"/>
              <a:cs typeface="Simplon BP Bold"/>
            </a:endParaRPr>
          </a:p>
        </p:txBody>
      </p:sp>
      <p:sp>
        <p:nvSpPr>
          <p:cNvPr id="12" name="Text Placeholder 11"/>
          <p:cNvSpPr>
            <a:spLocks noGrp="1"/>
          </p:cNvSpPr>
          <p:nvPr>
            <p:ph type="body" sz="quarter" idx="12" hasCustomPrompt="1"/>
          </p:nvPr>
        </p:nvSpPr>
        <p:spPr>
          <a:xfrm>
            <a:off x="468313" y="1058863"/>
            <a:ext cx="3887787" cy="3180758"/>
          </a:xfrm>
        </p:spPr>
        <p:txBody>
          <a:bodyPr/>
          <a:lstStyle>
            <a:lvl1pPr marL="0" indent="0">
              <a:buNone/>
              <a:defRPr/>
            </a:lvl1pPr>
            <a:lvl2pPr marL="188912" indent="0">
              <a:buNone/>
              <a:defRPr/>
            </a:lvl2pPr>
            <a:lvl3pPr marL="365125" indent="0">
              <a:buNone/>
              <a:defRPr/>
            </a:lvl3pPr>
            <a:lvl4pPr marL="541337" indent="0">
              <a:buNone/>
              <a:defRPr/>
            </a:lvl4pPr>
            <a:lvl5pPr marL="717550" indent="0">
              <a:buNone/>
              <a:defRPr/>
            </a:lvl5pPr>
          </a:lstStyle>
          <a:p>
            <a:r>
              <a:rPr lang="en-US" sz="1400" dirty="0" err="1" smtClean="0">
                <a:solidFill>
                  <a:srgbClr val="4D4E50"/>
                </a:solidFill>
                <a:latin typeface="Simplon BP Regular"/>
                <a:cs typeface="Simplon BP Regular"/>
              </a:rPr>
              <a:t>Lorem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ipsum</a:t>
            </a:r>
            <a:r>
              <a:rPr lang="en-US" sz="1400" dirty="0" smtClean="0">
                <a:solidFill>
                  <a:srgbClr val="4D4E50"/>
                </a:solidFill>
                <a:latin typeface="Simplon BP Regular"/>
                <a:cs typeface="Simplon BP Regular"/>
              </a:rPr>
              <a:t> dolor sit </a:t>
            </a:r>
            <a:r>
              <a:rPr lang="en-US" sz="1400" dirty="0" err="1" smtClean="0">
                <a:solidFill>
                  <a:srgbClr val="4D4E50"/>
                </a:solidFill>
                <a:latin typeface="Simplon BP Regular"/>
                <a:cs typeface="Simplon BP Regular"/>
              </a:rPr>
              <a:t>amet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consectetuer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adipiscing</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elit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sed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nonummy</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nibh</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euismod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tincidunt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laoreet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dolore</a:t>
            </a:r>
            <a:r>
              <a:rPr lang="en-US" sz="1400" dirty="0" smtClean="0">
                <a:solidFill>
                  <a:srgbClr val="4D4E50"/>
                </a:solidFill>
                <a:latin typeface="Simplon BP Regular"/>
                <a:cs typeface="Simplon BP Regular"/>
              </a:rPr>
              <a:t> magna </a:t>
            </a:r>
            <a:r>
              <a:rPr lang="en-US" sz="1400" dirty="0" err="1" smtClean="0">
                <a:solidFill>
                  <a:srgbClr val="4D4E50"/>
                </a:solidFill>
                <a:latin typeface="Simplon BP Regular"/>
                <a:cs typeface="Simplon BP Regular"/>
              </a:rPr>
              <a:t>aliquam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erat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volutpat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wisi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enim</a:t>
            </a:r>
            <a:r>
              <a:rPr lang="en-US" sz="1400" dirty="0" smtClean="0">
                <a:solidFill>
                  <a:srgbClr val="4D4E50"/>
                </a:solidFill>
                <a:latin typeface="Simplon BP Regular"/>
                <a:cs typeface="Simplon BP Regular"/>
              </a:rPr>
              <a:t> ad minim </a:t>
            </a:r>
            <a:r>
              <a:rPr lang="en-US" sz="1400" dirty="0" err="1" smtClean="0">
                <a:solidFill>
                  <a:srgbClr val="4D4E50"/>
                </a:solidFill>
                <a:latin typeface="Simplon BP Regular"/>
                <a:cs typeface="Simplon BP Regular"/>
              </a:rPr>
              <a:t>veniam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quis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nostrud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exerci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tation</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ullamcorper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suscipit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lobortis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nisl</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aliquip</a:t>
            </a:r>
            <a:r>
              <a:rPr lang="en-US" sz="1400" dirty="0" smtClean="0">
                <a:solidFill>
                  <a:srgbClr val="4D4E50"/>
                </a:solidFill>
                <a:latin typeface="Simplon BP Regular"/>
                <a:cs typeface="Simplon BP Regular"/>
              </a:rPr>
              <a:t> ex </a:t>
            </a:r>
            <a:r>
              <a:rPr lang="en-US" sz="1400" dirty="0" err="1" smtClean="0">
                <a:solidFill>
                  <a:srgbClr val="4D4E50"/>
                </a:solidFill>
                <a:latin typeface="Simplon BP Regular"/>
                <a:cs typeface="Simplon BP Regular"/>
              </a:rPr>
              <a:t>ea</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commodo</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consequat</a:t>
            </a:r>
            <a:r>
              <a:rPr lang="en-US" sz="1400" dirty="0" smtClean="0">
                <a:solidFill>
                  <a:srgbClr val="4D4E50"/>
                </a:solidFill>
                <a:latin typeface="Simplon BP Regular"/>
                <a:cs typeface="Simplon BP Regular"/>
              </a:rPr>
              <a:t>. </a:t>
            </a:r>
            <a:endParaRPr lang="en-US" sz="1400" dirty="0">
              <a:solidFill>
                <a:srgbClr val="4D4E50"/>
              </a:solidFill>
              <a:latin typeface="Simplon BP Regular"/>
              <a:cs typeface="Simplon BP Regular"/>
            </a:endParaRPr>
          </a:p>
        </p:txBody>
      </p:sp>
      <p:sp>
        <p:nvSpPr>
          <p:cNvPr id="15" name="Text Placeholder 14"/>
          <p:cNvSpPr>
            <a:spLocks noGrp="1"/>
          </p:cNvSpPr>
          <p:nvPr>
            <p:ph type="body" sz="quarter" idx="13" hasCustomPrompt="1"/>
          </p:nvPr>
        </p:nvSpPr>
        <p:spPr>
          <a:xfrm>
            <a:off x="4811713" y="1058863"/>
            <a:ext cx="3863975" cy="3180758"/>
          </a:xfrm>
        </p:spPr>
        <p:txBody>
          <a:bodyPr/>
          <a:lstStyle>
            <a:lvl1pPr marL="0" indent="0">
              <a:buNone/>
              <a:defRPr sz="2100"/>
            </a:lvl1pPr>
            <a:lvl2pPr marL="188912" indent="0">
              <a:buNone/>
              <a:defRPr sz="2100"/>
            </a:lvl2pPr>
            <a:lvl3pPr marL="365125" indent="0">
              <a:buNone/>
              <a:defRPr sz="2100"/>
            </a:lvl3pPr>
            <a:lvl4pPr marL="541337" indent="0">
              <a:buNone/>
              <a:defRPr sz="2100"/>
            </a:lvl4pPr>
            <a:lvl5pPr marL="717550" indent="0">
              <a:buNone/>
              <a:defRPr sz="2100"/>
            </a:lvl5pPr>
          </a:lstStyle>
          <a:p>
            <a:pPr lvl="0"/>
            <a:r>
              <a:rPr lang="pt-PT" dirty="0" smtClean="0"/>
              <a:t>3. </a:t>
            </a:r>
            <a:r>
              <a:rPr lang="pt-PT" dirty="0" err="1" smtClean="0"/>
              <a:t>Impsum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5.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10. </a:t>
            </a:r>
            <a:r>
              <a:rPr lang="pt-PT" dirty="0" err="1" smtClean="0"/>
              <a:t>Lorem</a:t>
            </a:r>
            <a:r>
              <a:rPr lang="pt-PT" dirty="0" smtClean="0"/>
              <a:t> </a:t>
            </a:r>
            <a:r>
              <a:rPr lang="pt-PT" dirty="0" err="1" smtClean="0"/>
              <a:t>ipsum</a:t>
            </a:r>
            <a:endParaRPr lang="pt-PT" dirty="0" smtClean="0"/>
          </a:p>
          <a:p>
            <a:pPr lvl="0"/>
            <a:r>
              <a:rPr lang="pt-PT" dirty="0" smtClean="0"/>
              <a:t>15.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endParaRPr lang="en-US" dirty="0"/>
          </a:p>
        </p:txBody>
      </p:sp>
      <p:sp>
        <p:nvSpPr>
          <p:cNvPr id="8" name="Footer Placeholder 7"/>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9" name="Slide Number Placeholder 8"/>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14" name="TextBox 13"/>
          <p:cNvSpPr txBox="1"/>
          <p:nvPr userDrawn="1"/>
        </p:nvSpPr>
        <p:spPr>
          <a:xfrm>
            <a:off x="468312" y="4478746"/>
            <a:ext cx="2735536" cy="360040"/>
          </a:xfrm>
          <a:prstGeom prst="rect">
            <a:avLst/>
          </a:prstGeom>
          <a:noFill/>
        </p:spPr>
        <p:txBody>
          <a:bodyPr wrap="none" lIns="36000" tIns="36000" rIns="36000" bIns="36000" rtlCol="0" anchor="b" anchorCtr="0">
            <a:noAutofit/>
          </a:bodyPr>
          <a:lstStyle/>
          <a:p>
            <a:pPr>
              <a:lnSpc>
                <a:spcPts val="1800"/>
              </a:lnSpc>
              <a:spcBef>
                <a:spcPts val="0"/>
              </a:spcBef>
              <a:spcAft>
                <a:spcPts val="0"/>
              </a:spcAft>
            </a:pPr>
            <a:r>
              <a:rPr lang="pt-BR" sz="2100" dirty="0" smtClean="0">
                <a:solidFill>
                  <a:srgbClr val="00D318"/>
                </a:solidFill>
                <a:latin typeface="Simplon BP" charset="0"/>
                <a:ea typeface="Simplon BP" charset="0"/>
                <a:cs typeface="Simplon BP" charset="0"/>
              </a:rPr>
              <a:t>TOTAL DE SLIDES:</a:t>
            </a:r>
            <a:endParaRPr lang="en-US" sz="2100" dirty="0" smtClean="0">
              <a:solidFill>
                <a:srgbClr val="00D318"/>
              </a:solidFill>
              <a:latin typeface="Simplon BP" charset="0"/>
              <a:ea typeface="Simplon BP" charset="0"/>
              <a:cs typeface="Simplon BP" charset="0"/>
            </a:endParaRPr>
          </a:p>
        </p:txBody>
      </p:sp>
      <p:sp>
        <p:nvSpPr>
          <p:cNvPr id="16" name="Text Placeholder 16"/>
          <p:cNvSpPr>
            <a:spLocks noGrp="1"/>
          </p:cNvSpPr>
          <p:nvPr>
            <p:ph type="body" sz="quarter" idx="14" hasCustomPrompt="1"/>
          </p:nvPr>
        </p:nvSpPr>
        <p:spPr>
          <a:xfrm>
            <a:off x="2915618" y="4478746"/>
            <a:ext cx="576262" cy="360040"/>
          </a:xfrm>
          <a:noFill/>
        </p:spPr>
        <p:txBody>
          <a:bodyPr wrap="none" lIns="36000" tIns="36000" rIns="36000" bIns="36000" rtlCol="0" anchor="b" anchorCtr="0">
            <a:noAutofit/>
          </a:bodyPr>
          <a:lstStyle>
            <a:lvl1pPr marL="0" indent="0">
              <a:buNone/>
              <a:defRPr lang="en-US" sz="2100" dirty="0">
                <a:solidFill>
                  <a:srgbClr val="00D318"/>
                </a:solidFill>
                <a:latin typeface="Simplon BP" charset="0"/>
                <a:ea typeface="Simplon BP" charset="0"/>
                <a:cs typeface="Simplon BP" charset="0"/>
              </a:defRPr>
            </a:lvl1pPr>
          </a:lstStyle>
          <a:p>
            <a:pPr marL="0" lvl="0">
              <a:lnSpc>
                <a:spcPts val="1800"/>
              </a:lnSpc>
              <a:spcAft>
                <a:spcPts val="0"/>
              </a:spcAft>
            </a:pPr>
            <a:r>
              <a:rPr lang="pt-PT" dirty="0" smtClean="0"/>
              <a:t>##</a:t>
            </a:r>
            <a:endParaRPr lang="en-US" dirty="0"/>
          </a:p>
        </p:txBody>
      </p:sp>
    </p:spTree>
    <p:extLst>
      <p:ext uri="{BB962C8B-B14F-4D97-AF65-F5344CB8AC3E}">
        <p14:creationId xmlns:p14="http://schemas.microsoft.com/office/powerpoint/2010/main" val="2012804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I Titulo Corpo later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a:prstGeom prst="rect">
            <a:avLst/>
          </a:prstGeo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Content Placeholder 8"/>
          <p:cNvSpPr>
            <a:spLocks noGrp="1"/>
          </p:cNvSpPr>
          <p:nvPr>
            <p:ph sz="quarter" idx="14"/>
          </p:nvPr>
        </p:nvSpPr>
        <p:spPr>
          <a:xfrm>
            <a:off x="4787900" y="274638"/>
            <a:ext cx="3887787" cy="4602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549092934"/>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I Titulo Corpo Lateral Destaq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a:prstGeom prst="rect">
            <a:avLst/>
          </a:prstGeo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Text Placeholder 8"/>
          <p:cNvSpPr>
            <a:spLocks noGrp="1"/>
          </p:cNvSpPr>
          <p:nvPr>
            <p:ph type="body" sz="quarter" idx="12" hasCustomPrompt="1"/>
          </p:nvPr>
        </p:nvSpPr>
        <p:spPr>
          <a:xfrm>
            <a:off x="4787900" y="274638"/>
            <a:ext cx="3898900" cy="4602162"/>
          </a:xfrm>
        </p:spPr>
        <p:txBody>
          <a:bodyPr/>
          <a:lstStyle>
            <a:lvl1pPr marL="233363" indent="-233363">
              <a:buFont typeface="Arial" charset="0"/>
              <a:buChar char="•"/>
              <a:tabLst/>
              <a:defRPr sz="2100">
                <a:solidFill>
                  <a:schemeClr val="tx1"/>
                </a:solidFill>
              </a:defRPr>
            </a:lvl1pPr>
            <a:lvl2pPr>
              <a:defRPr sz="2100"/>
            </a:lvl2pPr>
            <a:lvl3pPr>
              <a:defRPr sz="2100"/>
            </a:lvl3pPr>
            <a:lvl4pPr>
              <a:defRPr sz="2100"/>
            </a:lvl4pPr>
            <a:lvl5pPr>
              <a:defRPr sz="2100"/>
            </a:lvl5pPr>
          </a:lstStyle>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amet</a:t>
            </a:r>
            <a:r>
              <a:rPr lang="pt-PT" dirty="0" smtClean="0"/>
              <a:t> </a:t>
            </a:r>
            <a:r>
              <a:rPr lang="pt-PT" dirty="0" err="1" smtClean="0"/>
              <a:t>ips</a:t>
            </a:r>
            <a:r>
              <a:rPr lang="pt-PT" dirty="0" smtClean="0"/>
              <a:t>;</a:t>
            </a:r>
          </a:p>
          <a:p>
            <a:pPr lvl="0"/>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r>
              <a:rPr lang="pt-PT" dirty="0" err="1" smtClean="0"/>
              <a:t>lorem</a:t>
            </a:r>
            <a:r>
              <a:rPr lang="pt-PT" dirty="0" smtClean="0"/>
              <a:t>;</a:t>
            </a:r>
          </a:p>
          <a:p>
            <a:pPr lvl="0"/>
            <a:r>
              <a:rPr lang="pt-PT" dirty="0" err="1" smtClean="0"/>
              <a:t>Lorem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lorem</a:t>
            </a:r>
            <a:r>
              <a:rPr lang="pt-PT" dirty="0" smtClean="0"/>
              <a:t>;</a:t>
            </a:r>
          </a:p>
          <a:p>
            <a:pPr lvl="0"/>
            <a:r>
              <a:rPr lang="pt-PT" dirty="0" err="1" smtClean="0"/>
              <a:t>Sit</a:t>
            </a:r>
            <a:r>
              <a:rPr lang="pt-PT" dirty="0" smtClean="0"/>
              <a:t> </a:t>
            </a:r>
            <a:r>
              <a:rPr lang="pt-PT" dirty="0" err="1" smtClean="0"/>
              <a:t>amet</a:t>
            </a:r>
            <a:r>
              <a:rPr lang="pt-PT" dirty="0" smtClean="0"/>
              <a:t>;</a:t>
            </a:r>
          </a:p>
          <a:p>
            <a:pPr lvl="0"/>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Amet</a:t>
            </a:r>
            <a:r>
              <a:rPr lang="pt-PT" dirty="0" smtClean="0"/>
              <a:t> </a:t>
            </a:r>
            <a:r>
              <a:rPr lang="pt-PT" dirty="0" err="1" smtClean="0"/>
              <a:t>sit</a:t>
            </a:r>
            <a:r>
              <a:rPr lang="pt-PT" dirty="0" smtClean="0"/>
              <a:t> </a:t>
            </a:r>
            <a:r>
              <a:rPr lang="pt-PT" dirty="0" err="1" smtClean="0"/>
              <a:t>lorem</a:t>
            </a:r>
            <a:r>
              <a:rPr lang="pt-PT" dirty="0" smtClean="0"/>
              <a:t> </a:t>
            </a:r>
            <a:r>
              <a:rPr lang="pt-PT" dirty="0" err="1" smtClean="0"/>
              <a:t>ipsum</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endParaRPr lang="pt-PT" dirty="0" smtClean="0"/>
          </a:p>
        </p:txBody>
      </p:sp>
      <p:sp>
        <p:nvSpPr>
          <p:cNvPr id="5" name="Footer Placeholder 4"/>
          <p:cNvSpPr>
            <a:spLocks noGrp="1"/>
          </p:cNvSpPr>
          <p:nvPr>
            <p:ph type="ftr" sz="quarter" idx="13"/>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4"/>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50254476"/>
      </p:ext>
    </p:extLst>
  </p:cSld>
  <p:clrMapOvr>
    <a:masterClrMapping/>
  </p:clrMapOvr>
  <p:extLst mod="1">
    <p:ext uri="{DCECCB84-F9BA-43D5-87BE-67443E8EF086}">
      <p15:sldGuideLst xmlns:p15="http://schemas.microsoft.com/office/powerpoint/2012/main">
        <p15:guide id="1" pos="2744">
          <p15:clr>
            <a:srgbClr val="FBAE40"/>
          </p15:clr>
        </p15:guide>
        <p15:guide id="2" pos="30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i Indi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84225"/>
          </a:xfrm>
          <a:prstGeom prst="rect">
            <a:avLst/>
          </a:prstGeom>
        </p:spPr>
        <p:txBody>
          <a:bodyPr/>
          <a:lstStyle>
            <a:lvl1pPr>
              <a:defRPr>
                <a:solidFill>
                  <a:srgbClr val="00CEFF"/>
                </a:solidFill>
              </a:defRPr>
            </a:lvl1pPr>
          </a:lstStyle>
          <a:p>
            <a:r>
              <a:rPr lang="pt-PT" smtClean="0"/>
              <a:t>Índice</a:t>
            </a:r>
            <a:endParaRPr lang="en-US" dirty="0"/>
          </a:p>
        </p:txBody>
      </p:sp>
      <p:sp>
        <p:nvSpPr>
          <p:cNvPr id="10" name="Title 22"/>
          <p:cNvSpPr txBox="1">
            <a:spLocks/>
          </p:cNvSpPr>
          <p:nvPr userDrawn="1"/>
        </p:nvSpPr>
        <p:spPr>
          <a:xfrm>
            <a:off x="4811667" y="274639"/>
            <a:ext cx="3864021" cy="464736"/>
          </a:xfrm>
          <a:prstGeom prst="rect">
            <a:avLst/>
          </a:prstGeom>
          <a:noFill/>
          <a:ln>
            <a:noFill/>
          </a:ln>
        </p:spPr>
        <p:txBody>
          <a:bodyPr lIns="0" tIns="0" rIns="0" bIns="0" anchor="b" anchorCtr="0"/>
          <a:lstStyle>
            <a:lvl1pPr algn="l" defTabSz="457200" rtl="0" eaLnBrk="1" latinLnBrk="0" hangingPunct="1">
              <a:lnSpc>
                <a:spcPts val="6800"/>
              </a:lnSpc>
              <a:spcBef>
                <a:spcPts val="3300"/>
              </a:spcBef>
              <a:buNone/>
              <a:defRPr sz="6600" b="0" i="1" kern="1200" baseline="0">
                <a:solidFill>
                  <a:schemeClr val="tx1"/>
                </a:solidFill>
                <a:latin typeface="Georgia"/>
                <a:ea typeface="+mj-ea"/>
                <a:cs typeface="Georgia"/>
              </a:defRPr>
            </a:lvl1pPr>
          </a:lstStyle>
          <a:p>
            <a:pPr>
              <a:lnSpc>
                <a:spcPts val="4200"/>
              </a:lnSpc>
              <a:spcBef>
                <a:spcPts val="0"/>
              </a:spcBef>
            </a:pPr>
            <a:r>
              <a:rPr lang="pt-BR" sz="2100" i="0" dirty="0" smtClean="0">
                <a:solidFill>
                  <a:srgbClr val="00CEFF"/>
                </a:solidFill>
                <a:latin typeface="Simplon BP Bold"/>
                <a:cs typeface="Simplon BP Bold"/>
              </a:rPr>
              <a:t>SUMÁRIO EXECUTIVO</a:t>
            </a:r>
            <a:endParaRPr lang="en-US" sz="2100" i="0" dirty="0">
              <a:solidFill>
                <a:srgbClr val="00CEFF"/>
              </a:solidFill>
              <a:latin typeface="Simplon BP Bold"/>
              <a:cs typeface="Simplon BP Bold"/>
            </a:endParaRPr>
          </a:p>
        </p:txBody>
      </p:sp>
      <p:sp>
        <p:nvSpPr>
          <p:cNvPr id="12" name="Text Placeholder 11"/>
          <p:cNvSpPr>
            <a:spLocks noGrp="1"/>
          </p:cNvSpPr>
          <p:nvPr>
            <p:ph type="body" sz="quarter" idx="12" hasCustomPrompt="1"/>
          </p:nvPr>
        </p:nvSpPr>
        <p:spPr>
          <a:xfrm>
            <a:off x="468313" y="1058863"/>
            <a:ext cx="3887787" cy="3180758"/>
          </a:xfrm>
        </p:spPr>
        <p:txBody>
          <a:bodyPr/>
          <a:lstStyle>
            <a:lvl1pPr marL="0" indent="0">
              <a:buNone/>
              <a:defRPr/>
            </a:lvl1pPr>
            <a:lvl2pPr marL="188912" indent="0">
              <a:buNone/>
              <a:defRPr/>
            </a:lvl2pPr>
            <a:lvl3pPr marL="365125" indent="0">
              <a:buNone/>
              <a:defRPr/>
            </a:lvl3pPr>
            <a:lvl4pPr marL="541337" indent="0">
              <a:buNone/>
              <a:defRPr/>
            </a:lvl4pPr>
            <a:lvl5pPr marL="717550" indent="0">
              <a:buNone/>
              <a:defRPr/>
            </a:lvl5pPr>
          </a:lstStyle>
          <a:p>
            <a:r>
              <a:rPr lang="en-US" sz="1400" dirty="0" err="1" smtClean="0">
                <a:solidFill>
                  <a:srgbClr val="4D4E50"/>
                </a:solidFill>
                <a:latin typeface="Simplon BP Regular"/>
                <a:cs typeface="Simplon BP Regular"/>
              </a:rPr>
              <a:t>Lorem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ipsum</a:t>
            </a:r>
            <a:r>
              <a:rPr lang="en-US" sz="1400" dirty="0" smtClean="0">
                <a:solidFill>
                  <a:srgbClr val="4D4E50"/>
                </a:solidFill>
                <a:latin typeface="Simplon BP Regular"/>
                <a:cs typeface="Simplon BP Regular"/>
              </a:rPr>
              <a:t> dolor sit </a:t>
            </a:r>
            <a:r>
              <a:rPr lang="en-US" sz="1400" dirty="0" err="1" smtClean="0">
                <a:solidFill>
                  <a:srgbClr val="4D4E50"/>
                </a:solidFill>
                <a:latin typeface="Simplon BP Regular"/>
                <a:cs typeface="Simplon BP Regular"/>
              </a:rPr>
              <a:t>amet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consectetuer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adipiscing</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elit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sed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nonummy</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nibh</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euismod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tincidunt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laoreet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dolore</a:t>
            </a:r>
            <a:r>
              <a:rPr lang="en-US" sz="1400" dirty="0" smtClean="0">
                <a:solidFill>
                  <a:srgbClr val="4D4E50"/>
                </a:solidFill>
                <a:latin typeface="Simplon BP Regular"/>
                <a:cs typeface="Simplon BP Regular"/>
              </a:rPr>
              <a:t> magna </a:t>
            </a:r>
            <a:r>
              <a:rPr lang="en-US" sz="1400" dirty="0" err="1" smtClean="0">
                <a:solidFill>
                  <a:srgbClr val="4D4E50"/>
                </a:solidFill>
                <a:latin typeface="Simplon BP Regular"/>
                <a:cs typeface="Simplon BP Regular"/>
              </a:rPr>
              <a:t>aliquam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erat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volutpat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wisi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enim</a:t>
            </a:r>
            <a:r>
              <a:rPr lang="en-US" sz="1400" dirty="0" smtClean="0">
                <a:solidFill>
                  <a:srgbClr val="4D4E50"/>
                </a:solidFill>
                <a:latin typeface="Simplon BP Regular"/>
                <a:cs typeface="Simplon BP Regular"/>
              </a:rPr>
              <a:t> ad minim </a:t>
            </a:r>
            <a:r>
              <a:rPr lang="en-US" sz="1400" dirty="0" err="1" smtClean="0">
                <a:solidFill>
                  <a:srgbClr val="4D4E50"/>
                </a:solidFill>
                <a:latin typeface="Simplon BP Regular"/>
                <a:cs typeface="Simplon BP Regular"/>
              </a:rPr>
              <a:t>veniam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quis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nostrud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exerci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tation</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ullamcorper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suscipit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lobortis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nisl</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aliquip</a:t>
            </a:r>
            <a:r>
              <a:rPr lang="en-US" sz="1400" dirty="0" smtClean="0">
                <a:solidFill>
                  <a:srgbClr val="4D4E50"/>
                </a:solidFill>
                <a:latin typeface="Simplon BP Regular"/>
                <a:cs typeface="Simplon BP Regular"/>
              </a:rPr>
              <a:t> ex </a:t>
            </a:r>
            <a:r>
              <a:rPr lang="en-US" sz="1400" dirty="0" err="1" smtClean="0">
                <a:solidFill>
                  <a:srgbClr val="4D4E50"/>
                </a:solidFill>
                <a:latin typeface="Simplon BP Regular"/>
                <a:cs typeface="Simplon BP Regular"/>
              </a:rPr>
              <a:t>ea</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commodo</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consequat</a:t>
            </a:r>
            <a:r>
              <a:rPr lang="en-US" sz="1400" dirty="0" smtClean="0">
                <a:solidFill>
                  <a:srgbClr val="4D4E50"/>
                </a:solidFill>
                <a:latin typeface="Simplon BP Regular"/>
                <a:cs typeface="Simplon BP Regular"/>
              </a:rPr>
              <a:t>. </a:t>
            </a:r>
            <a:endParaRPr lang="en-US" sz="1400" dirty="0">
              <a:solidFill>
                <a:srgbClr val="4D4E50"/>
              </a:solidFill>
              <a:latin typeface="Simplon BP Regular"/>
              <a:cs typeface="Simplon BP Regular"/>
            </a:endParaRPr>
          </a:p>
        </p:txBody>
      </p:sp>
      <p:sp>
        <p:nvSpPr>
          <p:cNvPr id="15" name="Text Placeholder 14"/>
          <p:cNvSpPr>
            <a:spLocks noGrp="1"/>
          </p:cNvSpPr>
          <p:nvPr>
            <p:ph type="body" sz="quarter" idx="13" hasCustomPrompt="1"/>
          </p:nvPr>
        </p:nvSpPr>
        <p:spPr>
          <a:xfrm>
            <a:off x="4811713" y="1058863"/>
            <a:ext cx="3863975" cy="3180758"/>
          </a:xfrm>
        </p:spPr>
        <p:txBody>
          <a:bodyPr/>
          <a:lstStyle>
            <a:lvl1pPr marL="0" indent="0">
              <a:buNone/>
              <a:defRPr sz="2100"/>
            </a:lvl1pPr>
            <a:lvl2pPr marL="188912" indent="0">
              <a:buNone/>
              <a:defRPr sz="2100"/>
            </a:lvl2pPr>
            <a:lvl3pPr marL="365125" indent="0">
              <a:buNone/>
              <a:defRPr sz="2100"/>
            </a:lvl3pPr>
            <a:lvl4pPr marL="541337" indent="0">
              <a:buNone/>
              <a:defRPr sz="2100"/>
            </a:lvl4pPr>
            <a:lvl5pPr marL="717550" indent="0">
              <a:buNone/>
              <a:defRPr sz="2100"/>
            </a:lvl5pPr>
          </a:lstStyle>
          <a:p>
            <a:pPr lvl="0"/>
            <a:r>
              <a:rPr lang="pt-PT" dirty="0" smtClean="0"/>
              <a:t>3. </a:t>
            </a:r>
            <a:r>
              <a:rPr lang="pt-PT" dirty="0" err="1" smtClean="0"/>
              <a:t>Impsum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5.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10. </a:t>
            </a:r>
            <a:r>
              <a:rPr lang="pt-PT" dirty="0" err="1" smtClean="0"/>
              <a:t>Lorem</a:t>
            </a:r>
            <a:r>
              <a:rPr lang="pt-PT" dirty="0" smtClean="0"/>
              <a:t> </a:t>
            </a:r>
            <a:r>
              <a:rPr lang="pt-PT" dirty="0" err="1" smtClean="0"/>
              <a:t>ipsum</a:t>
            </a:r>
            <a:endParaRPr lang="pt-PT" dirty="0" smtClean="0"/>
          </a:p>
          <a:p>
            <a:pPr lvl="0"/>
            <a:r>
              <a:rPr lang="pt-PT" dirty="0" smtClean="0"/>
              <a:t>15.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endParaRPr lang="en-US" dirty="0"/>
          </a:p>
        </p:txBody>
      </p:sp>
      <p:sp>
        <p:nvSpPr>
          <p:cNvPr id="8" name="Footer Placeholder 7"/>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9" name="Slide Number Placeholder 8"/>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14" name="TextBox 13"/>
          <p:cNvSpPr txBox="1"/>
          <p:nvPr userDrawn="1"/>
        </p:nvSpPr>
        <p:spPr>
          <a:xfrm>
            <a:off x="468312" y="4478746"/>
            <a:ext cx="2735536" cy="360040"/>
          </a:xfrm>
          <a:prstGeom prst="rect">
            <a:avLst/>
          </a:prstGeom>
          <a:noFill/>
        </p:spPr>
        <p:txBody>
          <a:bodyPr wrap="none" lIns="36000" tIns="36000" rIns="36000" bIns="36000" rtlCol="0" anchor="b" anchorCtr="0">
            <a:noAutofit/>
          </a:bodyPr>
          <a:lstStyle/>
          <a:p>
            <a:pPr>
              <a:lnSpc>
                <a:spcPts val="1800"/>
              </a:lnSpc>
              <a:spcBef>
                <a:spcPts val="0"/>
              </a:spcBef>
              <a:spcAft>
                <a:spcPts val="0"/>
              </a:spcAft>
            </a:pPr>
            <a:r>
              <a:rPr lang="pt-BR" sz="2100" dirty="0" smtClean="0">
                <a:solidFill>
                  <a:srgbClr val="00CEFF"/>
                </a:solidFill>
                <a:latin typeface="Simplon BP" charset="0"/>
                <a:ea typeface="Simplon BP" charset="0"/>
                <a:cs typeface="Simplon BP" charset="0"/>
              </a:rPr>
              <a:t>TOTAL DE SLIDES:</a:t>
            </a:r>
            <a:endParaRPr lang="en-US" sz="2100" dirty="0" smtClean="0">
              <a:solidFill>
                <a:srgbClr val="00CEFF"/>
              </a:solidFill>
              <a:latin typeface="Simplon BP" charset="0"/>
              <a:ea typeface="Simplon BP" charset="0"/>
              <a:cs typeface="Simplon BP" charset="0"/>
            </a:endParaRPr>
          </a:p>
        </p:txBody>
      </p:sp>
      <p:sp>
        <p:nvSpPr>
          <p:cNvPr id="16" name="Text Placeholder 16"/>
          <p:cNvSpPr>
            <a:spLocks noGrp="1"/>
          </p:cNvSpPr>
          <p:nvPr>
            <p:ph type="body" sz="quarter" idx="14" hasCustomPrompt="1"/>
          </p:nvPr>
        </p:nvSpPr>
        <p:spPr>
          <a:xfrm>
            <a:off x="2915618" y="4478746"/>
            <a:ext cx="576262" cy="360040"/>
          </a:xfrm>
          <a:noFill/>
        </p:spPr>
        <p:txBody>
          <a:bodyPr wrap="none" lIns="36000" tIns="36000" rIns="36000" bIns="36000" rtlCol="0" anchor="b" anchorCtr="0">
            <a:noAutofit/>
          </a:bodyPr>
          <a:lstStyle>
            <a:lvl1pPr marL="0" indent="0">
              <a:buNone/>
              <a:defRPr lang="en-US" sz="2100" dirty="0">
                <a:solidFill>
                  <a:srgbClr val="00CEFF"/>
                </a:solidFill>
                <a:latin typeface="Simplon BP" charset="0"/>
                <a:ea typeface="Simplon BP" charset="0"/>
                <a:cs typeface="Simplon BP" charset="0"/>
              </a:defRPr>
            </a:lvl1pPr>
          </a:lstStyle>
          <a:p>
            <a:pPr marL="0" lvl="0">
              <a:lnSpc>
                <a:spcPts val="1800"/>
              </a:lnSpc>
              <a:spcAft>
                <a:spcPts val="0"/>
              </a:spcAft>
            </a:pPr>
            <a:r>
              <a:rPr lang="pt-PT" dirty="0" smtClean="0"/>
              <a:t>##</a:t>
            </a:r>
            <a:endParaRPr lang="en-US" dirty="0"/>
          </a:p>
        </p:txBody>
      </p:sp>
    </p:spTree>
    <p:extLst>
      <p:ext uri="{BB962C8B-B14F-4D97-AF65-F5344CB8AC3E}">
        <p14:creationId xmlns:p14="http://schemas.microsoft.com/office/powerpoint/2010/main" val="641607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I Titulo Corpo later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a:prstGeom prst="rect">
            <a:avLst/>
          </a:prstGeo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Content Placeholder 8"/>
          <p:cNvSpPr>
            <a:spLocks noGrp="1"/>
          </p:cNvSpPr>
          <p:nvPr>
            <p:ph sz="quarter" idx="14"/>
          </p:nvPr>
        </p:nvSpPr>
        <p:spPr>
          <a:xfrm>
            <a:off x="4787900" y="274638"/>
            <a:ext cx="3887787" cy="4602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402644593"/>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604592245"/>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I Titulo Corpo Lateral Destaq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3879285" cy="4602162"/>
          </a:xfrm>
          <a:prstGeom prst="rect">
            <a:avLst/>
          </a:prstGeom>
        </p:spPr>
        <p:txBody>
          <a:bodyPr/>
          <a:lstStyle>
            <a:lvl1pPr marL="0" marR="0" indent="0" algn="l" defTabSz="457200" rtl="0" eaLnBrk="1" fontAlgn="auto" latinLnBrk="0" hangingPunct="1">
              <a:lnSpc>
                <a:spcPts val="4200"/>
              </a:lnSpc>
              <a:spcBef>
                <a:spcPct val="0"/>
              </a:spcBef>
              <a:spcAft>
                <a:spcPts val="0"/>
              </a:spcAft>
              <a:buClrTx/>
              <a:buSzTx/>
              <a:buFontTx/>
              <a:buNone/>
              <a:tabLst/>
              <a:defRPr/>
            </a:lvl1pPr>
          </a:lstStyle>
          <a:p>
            <a:r>
              <a:rPr lang="pt-PT" dirty="0" smtClean="0"/>
              <a:t>Título </a:t>
            </a:r>
            <a:r>
              <a:rPr lang="pt-PT" dirty="0" err="1" smtClean="0"/>
              <a:t>Lorem</a:t>
            </a:r>
            <a:r>
              <a:rPr lang="pt-PT" dirty="0" smtClean="0"/>
              <a:t> </a:t>
            </a:r>
            <a:r>
              <a:rPr lang="pt-PT" dirty="0" err="1" smtClean="0"/>
              <a:t>ipsum</a:t>
            </a:r>
            <a:r>
              <a:rPr lang="pt-PT" dirty="0" smtClean="0"/>
              <a:t> DOLOR SIT AMET CONSECTETOR LOREM IPSUM INSERIR</a:t>
            </a:r>
          </a:p>
        </p:txBody>
      </p:sp>
      <p:sp>
        <p:nvSpPr>
          <p:cNvPr id="9" name="Text Placeholder 8"/>
          <p:cNvSpPr>
            <a:spLocks noGrp="1"/>
          </p:cNvSpPr>
          <p:nvPr>
            <p:ph type="body" sz="quarter" idx="12" hasCustomPrompt="1"/>
          </p:nvPr>
        </p:nvSpPr>
        <p:spPr>
          <a:xfrm>
            <a:off x="4787900" y="274638"/>
            <a:ext cx="3898900" cy="4602162"/>
          </a:xfrm>
        </p:spPr>
        <p:txBody>
          <a:bodyPr/>
          <a:lstStyle>
            <a:lvl1pPr marL="233363" indent="-233363">
              <a:buFont typeface="Arial" charset="0"/>
              <a:buChar char="•"/>
              <a:tabLst/>
              <a:defRPr sz="2100">
                <a:solidFill>
                  <a:schemeClr val="tx1"/>
                </a:solidFill>
              </a:defRPr>
            </a:lvl1pPr>
            <a:lvl2pPr>
              <a:defRPr sz="2100"/>
            </a:lvl2pPr>
            <a:lvl3pPr>
              <a:defRPr sz="2100"/>
            </a:lvl3pPr>
            <a:lvl4pPr>
              <a:defRPr sz="2100"/>
            </a:lvl4pPr>
            <a:lvl5pPr>
              <a:defRPr sz="2100"/>
            </a:lvl5pPr>
          </a:lstStyle>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amet</a:t>
            </a:r>
            <a:r>
              <a:rPr lang="pt-PT" dirty="0" smtClean="0"/>
              <a:t> </a:t>
            </a:r>
            <a:r>
              <a:rPr lang="pt-PT" dirty="0" err="1" smtClean="0"/>
              <a:t>ips</a:t>
            </a:r>
            <a:r>
              <a:rPr lang="pt-PT" dirty="0" smtClean="0"/>
              <a:t>;</a:t>
            </a:r>
          </a:p>
          <a:p>
            <a:pPr lvl="0"/>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r>
              <a:rPr lang="pt-PT" dirty="0" err="1" smtClean="0"/>
              <a:t>lorem</a:t>
            </a:r>
            <a:r>
              <a:rPr lang="pt-PT" dirty="0" smtClean="0"/>
              <a:t>;</a:t>
            </a:r>
          </a:p>
          <a:p>
            <a:pPr lvl="0"/>
            <a:r>
              <a:rPr lang="pt-PT" dirty="0" err="1" smtClean="0"/>
              <a:t>Lorem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sit</a:t>
            </a:r>
            <a:r>
              <a:rPr lang="pt-PT" dirty="0" smtClean="0"/>
              <a:t> </a:t>
            </a:r>
            <a:r>
              <a:rPr lang="pt-PT" dirty="0" err="1" smtClean="0"/>
              <a:t>lorem</a:t>
            </a:r>
            <a:r>
              <a:rPr lang="pt-PT" dirty="0" smtClean="0"/>
              <a:t>;</a:t>
            </a:r>
          </a:p>
          <a:p>
            <a:pPr lvl="0"/>
            <a:r>
              <a:rPr lang="pt-PT" dirty="0" err="1" smtClean="0"/>
              <a:t>Sit</a:t>
            </a:r>
            <a:r>
              <a:rPr lang="pt-PT" dirty="0" smtClean="0"/>
              <a:t> </a:t>
            </a:r>
            <a:r>
              <a:rPr lang="pt-PT" dirty="0" err="1" smtClean="0"/>
              <a:t>amet</a:t>
            </a:r>
            <a:r>
              <a:rPr lang="pt-PT" dirty="0" smtClean="0"/>
              <a:t>;</a:t>
            </a:r>
          </a:p>
          <a:p>
            <a:pPr lvl="0"/>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r>
              <a:rPr lang="pt-PT" dirty="0" err="1" smtClean="0"/>
              <a:t>Amet</a:t>
            </a:r>
            <a:r>
              <a:rPr lang="pt-PT" dirty="0" smtClean="0"/>
              <a:t> </a:t>
            </a:r>
            <a:r>
              <a:rPr lang="pt-PT" dirty="0" err="1" smtClean="0"/>
              <a:t>sit</a:t>
            </a:r>
            <a:r>
              <a:rPr lang="pt-PT" dirty="0" smtClean="0"/>
              <a:t> </a:t>
            </a:r>
            <a:r>
              <a:rPr lang="pt-PT" dirty="0" err="1" smtClean="0"/>
              <a:t>lorem</a:t>
            </a:r>
            <a:r>
              <a:rPr lang="pt-PT" dirty="0" smtClean="0"/>
              <a:t> </a:t>
            </a:r>
            <a:r>
              <a:rPr lang="pt-PT" dirty="0" err="1" smtClean="0"/>
              <a:t>ipsum</a:t>
            </a:r>
            <a:r>
              <a:rPr lang="pt-PT" dirty="0" smtClean="0"/>
              <a:t>;</a:t>
            </a:r>
          </a:p>
          <a:p>
            <a:pPr lvl="0"/>
            <a:r>
              <a:rPr lang="pt-PT" dirty="0" err="1" smtClean="0"/>
              <a:t>Lorem</a:t>
            </a:r>
            <a:r>
              <a:rPr lang="pt-PT" dirty="0" smtClean="0"/>
              <a:t>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a:t>
            </a:r>
          </a:p>
          <a:p>
            <a:pPr lvl="0"/>
            <a:endParaRPr lang="pt-PT" dirty="0" smtClean="0"/>
          </a:p>
        </p:txBody>
      </p:sp>
      <p:sp>
        <p:nvSpPr>
          <p:cNvPr id="5" name="Footer Placeholder 4"/>
          <p:cNvSpPr>
            <a:spLocks noGrp="1"/>
          </p:cNvSpPr>
          <p:nvPr>
            <p:ph type="ftr" sz="quarter" idx="13"/>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6" name="Slide Number Placeholder 5"/>
          <p:cNvSpPr>
            <a:spLocks noGrp="1"/>
          </p:cNvSpPr>
          <p:nvPr>
            <p:ph type="sldNum" sz="quarter" idx="14"/>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674721408"/>
      </p:ext>
    </p:extLst>
  </p:cSld>
  <p:clrMapOvr>
    <a:masterClrMapping/>
  </p:clrMapOvr>
  <p:extLst mod="1">
    <p:ext uri="{DCECCB84-F9BA-43D5-87BE-67443E8EF086}">
      <p15:sldGuideLst xmlns:p15="http://schemas.microsoft.com/office/powerpoint/2012/main">
        <p15:guide id="1" pos="2744">
          <p15:clr>
            <a:srgbClr val="FBAE40"/>
          </p15:clr>
        </p15:guide>
        <p15:guide id="2" pos="301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e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1"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458326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e_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82404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e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589653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se_4">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985801941"/>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se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279782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ase_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769537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e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517138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se_4">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209693257"/>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se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937723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1359360458"/>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ase_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471573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ase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303024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ase_4">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941006253"/>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1" name="Text Placeholder 10"/>
          <p:cNvSpPr>
            <a:spLocks noGrp="1"/>
          </p:cNvSpPr>
          <p:nvPr>
            <p:ph type="body" sz="quarter" idx="13" hasCustomPrompt="1"/>
          </p:nvPr>
        </p:nvSpPr>
        <p:spPr>
          <a:xfrm>
            <a:off x="468313" y="1058864"/>
            <a:ext cx="8207375" cy="360362"/>
          </a:xfrm>
        </p:spPr>
        <p:txBody>
          <a:bodyPr/>
          <a:lstStyle>
            <a:lvl1pPr marL="0" indent="0">
              <a:buNone/>
              <a:defRPr sz="2100">
                <a:solidFill>
                  <a:schemeClr val="accent3"/>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smtClean="0">
                <a:solidFill>
                  <a:srgbClr val="4D4E50"/>
                </a:solidFill>
                <a:latin typeface="Simplon BP Regular"/>
                <a:cs typeface="Simplon BP Regular"/>
              </a:rPr>
              <a:t>LOREM IPSUM DOLOR SIT AMET LOREM</a:t>
            </a:r>
            <a:endParaRPr lang="en-US" sz="2100" dirty="0">
              <a:solidFill>
                <a:srgbClr val="4D4E50"/>
              </a:solidFill>
              <a:latin typeface="Simplon BP Regular"/>
              <a:cs typeface="Simplon BP Regular"/>
            </a:endParaRPr>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7"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accent3"/>
                </a:solidFill>
                <a:latin typeface="Simplon BP Regular"/>
                <a:cs typeface="Simplon BP Regular"/>
              </a:defRPr>
            </a:lvl1pPr>
          </a:lstStyle>
          <a:p>
            <a:r>
              <a:rPr lang="pt-BR" smtClean="0">
                <a:solidFill>
                  <a:srgbClr val="4D4E50"/>
                </a:solidFill>
              </a:rPr>
              <a:t>MATERIAL CONFIDENCIAL  |  SLIDE Nº</a:t>
            </a:r>
            <a:endParaRPr lang="pt-BR" dirty="0">
              <a:solidFill>
                <a:srgbClr val="4D4E50"/>
              </a:solidFill>
            </a:endParaRPr>
          </a:p>
        </p:txBody>
      </p:sp>
      <p:sp>
        <p:nvSpPr>
          <p:cNvPr id="8"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accent3"/>
                </a:solidFill>
                <a:latin typeface="Simplon BP Regular"/>
                <a:cs typeface="Simplon BP Regular"/>
              </a:defRPr>
            </a:lvl1pPr>
          </a:lstStyle>
          <a:p>
            <a:fld id="{74850952-3374-434C-8FC6-DE28F8CD25B0}" type="slidenum">
              <a:rPr lang="pt-BR" smtClean="0">
                <a:solidFill>
                  <a:srgbClr val="4D4E50"/>
                </a:solidFill>
              </a:rPr>
              <a:pPr/>
              <a:t>‹nº›</a:t>
            </a:fld>
            <a:endParaRPr lang="pt-BR" dirty="0">
              <a:solidFill>
                <a:srgbClr val="4D4E50"/>
              </a:solidFill>
            </a:endParaRPr>
          </a:p>
        </p:txBody>
      </p:sp>
    </p:spTree>
    <p:extLst>
      <p:ext uri="{BB962C8B-B14F-4D97-AF65-F5344CB8AC3E}">
        <p14:creationId xmlns:p14="http://schemas.microsoft.com/office/powerpoint/2010/main" val="2281080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6D00"/>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1694541662"/>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pt-BR" smtClean="0"/>
              <a:t>Clique para editar o título mestre</a:t>
            </a:r>
            <a:endParaRPr lang="pt-BR"/>
          </a:p>
        </p:txBody>
      </p:sp>
      <p:sp>
        <p:nvSpPr>
          <p:cNvPr id="3" name="Subtítulo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947268A0-D2AB-4E43-9AE7-DC069DEAEF9F}" type="datetimeFigureOut">
              <a:rPr lang="pt-BR" smtClean="0"/>
              <a:t>02/02/2018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5645A58-EB92-4659-86A6-E21BC27740F7}" type="slidenum">
              <a:rPr lang="pt-BR" smtClean="0"/>
              <a:t>‹nº›</a:t>
            </a:fld>
            <a:endParaRPr lang="pt-BR"/>
          </a:p>
        </p:txBody>
      </p:sp>
    </p:spTree>
    <p:extLst>
      <p:ext uri="{BB962C8B-B14F-4D97-AF65-F5344CB8AC3E}">
        <p14:creationId xmlns:p14="http://schemas.microsoft.com/office/powerpoint/2010/main" val="780111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ase_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753599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se_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21212481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se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880271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e_4">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206517333"/>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729855432"/>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3198868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198816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651439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325237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7199038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orytelling: 2">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698521907"/>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5466688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5460942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4414429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865284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CEFF"/>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3108211858"/>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5603164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orytelling: 2">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087536196"/>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6726975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6523712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461618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6395872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8630900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ytelling: 2">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877140416"/>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5577349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62721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20040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A288C"/>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3581768373"/>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313" y="274638"/>
            <a:ext cx="8207375" cy="712787"/>
          </a:xfrm>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dirty="0" err="1"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0"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2"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3" name="Text Placeholder 10"/>
          <p:cNvSpPr>
            <a:spLocks noGrp="1"/>
          </p:cNvSpPr>
          <p:nvPr>
            <p:ph type="body" sz="quarter" idx="13"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19788353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9" name="Content Placeholder 8"/>
          <p:cNvSpPr>
            <a:spLocks noGrp="1"/>
          </p:cNvSpPr>
          <p:nvPr>
            <p:ph sz="quarter" idx="14"/>
          </p:nvPr>
        </p:nvSpPr>
        <p:spPr>
          <a:xfrm>
            <a:off x="468312" y="1419226"/>
            <a:ext cx="8207375" cy="3457574"/>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0"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8144444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torytelling: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Tree>
    <p:extLst>
      <p:ext uri="{BB962C8B-B14F-4D97-AF65-F5344CB8AC3E}">
        <p14:creationId xmlns:p14="http://schemas.microsoft.com/office/powerpoint/2010/main" val="10044624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orytelling: 2">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0" name="Content Placeholder 9"/>
          <p:cNvSpPr>
            <a:spLocks noGrp="1"/>
          </p:cNvSpPr>
          <p:nvPr>
            <p:ph sz="quarter" idx="12"/>
          </p:nvPr>
        </p:nvSpPr>
        <p:spPr>
          <a:xfrm>
            <a:off x="468314" y="1419226"/>
            <a:ext cx="3887786" cy="3457574"/>
          </a:xfrm>
        </p:spPr>
        <p:txBody>
          <a:bodyPr/>
          <a:lstStyle/>
          <a:p>
            <a:pPr lvl="0"/>
            <a:r>
              <a:rPr lang="pt-PT" smtClean="0"/>
              <a:t>Click</a:t>
            </a:r>
            <a:r>
              <a:rPr lang="pt-PT" dirty="0" smtClean="0"/>
              <a:t> to </a:t>
            </a:r>
            <a:r>
              <a:rPr lang="pt-PT" dirty="0" err="1" smtClean="0"/>
              <a:t>edit</a:t>
            </a:r>
            <a:r>
              <a:rPr lang="pt-PT" dirty="0" smtClean="0"/>
              <a:t> Master </a:t>
            </a:r>
            <a:r>
              <a:rPr lang="pt-PT" dirty="0" err="1" smtClean="0"/>
              <a:t>text</a:t>
            </a:r>
            <a:r>
              <a:rPr lang="pt-PT" dirty="0" smtClean="0"/>
              <a:t> </a:t>
            </a:r>
            <a:r>
              <a:rPr lang="pt-PT" dirty="0" err="1" smtClean="0"/>
              <a:t>styles</a:t>
            </a:r>
            <a:endParaRPr lang="pt-PT" dirty="0" smtClean="0"/>
          </a:p>
          <a:p>
            <a:pPr lvl="1"/>
            <a:r>
              <a:rPr lang="pt-PT" dirty="0" err="1" smtClean="0"/>
              <a:t>Second</a:t>
            </a:r>
            <a:r>
              <a:rPr lang="pt-PT" dirty="0" smtClean="0"/>
              <a:t> </a:t>
            </a:r>
            <a:r>
              <a:rPr lang="pt-PT" dirty="0" err="1" smtClean="0"/>
              <a:t>level</a:t>
            </a:r>
            <a:endParaRPr lang="pt-PT" dirty="0" smtClean="0"/>
          </a:p>
          <a:p>
            <a:pPr lvl="2"/>
            <a:r>
              <a:rPr lang="pt-PT" dirty="0" err="1" smtClean="0"/>
              <a:t>Third</a:t>
            </a:r>
            <a:r>
              <a:rPr lang="pt-PT" dirty="0" smtClean="0"/>
              <a:t> </a:t>
            </a:r>
            <a:r>
              <a:rPr lang="pt-PT" dirty="0" err="1" smtClean="0"/>
              <a:t>level</a:t>
            </a:r>
            <a:endParaRPr lang="pt-PT" dirty="0" smtClean="0"/>
          </a:p>
          <a:p>
            <a:pPr lvl="3"/>
            <a:r>
              <a:rPr lang="pt-PT" dirty="0" err="1" smtClean="0"/>
              <a:t>Fourth</a:t>
            </a:r>
            <a:r>
              <a:rPr lang="pt-PT" dirty="0" smtClean="0"/>
              <a:t> </a:t>
            </a:r>
            <a:r>
              <a:rPr lang="pt-PT" dirty="0" err="1" smtClean="0"/>
              <a:t>level</a:t>
            </a:r>
            <a:endParaRPr lang="pt-PT" dirty="0" smtClean="0"/>
          </a:p>
          <a:p>
            <a:pPr lvl="4"/>
            <a:r>
              <a:rPr lang="pt-PT" dirty="0" err="1" smtClean="0"/>
              <a:t>Fifth</a:t>
            </a:r>
            <a:r>
              <a:rPr lang="pt-PT" dirty="0" smtClean="0"/>
              <a:t> </a:t>
            </a:r>
            <a:r>
              <a:rPr lang="pt-PT" dirty="0" err="1" smtClean="0"/>
              <a:t>level</a:t>
            </a:r>
            <a:endParaRPr lang="en-US" dirty="0"/>
          </a:p>
        </p:txBody>
      </p:sp>
      <p:sp>
        <p:nvSpPr>
          <p:cNvPr id="11" name="Content Placeholder 9"/>
          <p:cNvSpPr>
            <a:spLocks noGrp="1"/>
          </p:cNvSpPr>
          <p:nvPr>
            <p:ph sz="quarter" idx="13"/>
          </p:nvPr>
        </p:nvSpPr>
        <p:spPr>
          <a:xfrm>
            <a:off x="4787900" y="1419225"/>
            <a:ext cx="3887788" cy="3457575"/>
          </a:xfrm>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12"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1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14" name="Text Placeholder 10"/>
          <p:cNvSpPr>
            <a:spLocks noGrp="1"/>
          </p:cNvSpPr>
          <p:nvPr>
            <p:ph type="body" sz="quarter" idx="14" hasCustomPrompt="1"/>
          </p:nvPr>
        </p:nvSpPr>
        <p:spPr>
          <a:xfrm>
            <a:off x="468313" y="987252"/>
            <a:ext cx="8207375" cy="360362"/>
          </a:xfrm>
        </p:spPr>
        <p:txBody>
          <a:bodyPr/>
          <a:lstStyle>
            <a:lvl1pPr marL="0" indent="0">
              <a:buNone/>
              <a:defRPr sz="2000">
                <a:solidFill>
                  <a:srgbClr val="4D4D4D"/>
                </a:solidFill>
              </a:defRPr>
            </a:lvl1pPr>
            <a:lvl2pPr marL="188912" indent="0">
              <a:buNone/>
              <a:defRPr sz="2100">
                <a:solidFill>
                  <a:schemeClr val="accent3"/>
                </a:solidFill>
              </a:defRPr>
            </a:lvl2pPr>
            <a:lvl3pPr marL="365125" indent="0">
              <a:buNone/>
              <a:defRPr sz="2100">
                <a:solidFill>
                  <a:schemeClr val="accent3"/>
                </a:solidFill>
              </a:defRPr>
            </a:lvl3pPr>
            <a:lvl4pPr marL="541337" indent="0">
              <a:buNone/>
              <a:defRPr sz="2100">
                <a:solidFill>
                  <a:schemeClr val="accent3"/>
                </a:solidFill>
              </a:defRPr>
            </a:lvl4pPr>
            <a:lvl5pPr marL="717550" indent="0">
              <a:buNone/>
              <a:defRPr sz="2100">
                <a:solidFill>
                  <a:schemeClr val="accent3"/>
                </a:solidFill>
              </a:defRPr>
            </a:lvl5pPr>
          </a:lstStyle>
          <a:p>
            <a:pPr>
              <a:lnSpc>
                <a:spcPts val="2100"/>
              </a:lnSpc>
            </a:pPr>
            <a:r>
              <a:rPr lang="pt-BR" sz="2100" dirty="0" smtClean="0">
                <a:solidFill>
                  <a:srgbClr val="4D4E50"/>
                </a:solidFill>
                <a:latin typeface="Simplon BP Regular"/>
                <a:cs typeface="Simplon BP Regular"/>
              </a:rPr>
              <a:t>Subtítulo </a:t>
            </a:r>
            <a:r>
              <a:rPr lang="en-US" sz="2100" dirty="0" err="1" smtClean="0">
                <a:solidFill>
                  <a:srgbClr val="4D4E50"/>
                </a:solidFill>
                <a:latin typeface="Simplon BP Regular"/>
                <a:cs typeface="Simplon BP Regular"/>
              </a:rPr>
              <a:t>lorem</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ipsum</a:t>
            </a:r>
            <a:r>
              <a:rPr lang="en-US" sz="2100" dirty="0" smtClean="0">
                <a:solidFill>
                  <a:srgbClr val="4D4E50"/>
                </a:solidFill>
                <a:latin typeface="Simplon BP Regular"/>
                <a:cs typeface="Simplon BP Regular"/>
              </a:rPr>
              <a:t> dolor sit </a:t>
            </a:r>
            <a:r>
              <a:rPr lang="en-US" sz="2100" dirty="0" err="1" smtClean="0">
                <a:solidFill>
                  <a:srgbClr val="4D4E50"/>
                </a:solidFill>
                <a:latin typeface="Simplon BP Regular"/>
                <a:cs typeface="Simplon BP Regular"/>
              </a:rPr>
              <a:t>amet</a:t>
            </a:r>
            <a:r>
              <a:rPr lang="en-US" sz="2100" dirty="0" smtClean="0">
                <a:solidFill>
                  <a:srgbClr val="4D4E50"/>
                </a:solidFill>
                <a:latin typeface="Simplon BP Regular"/>
                <a:cs typeface="Simplon BP Regular"/>
              </a:rPr>
              <a:t> </a:t>
            </a:r>
            <a:r>
              <a:rPr lang="en-US" sz="2100" dirty="0" err="1" smtClean="0">
                <a:solidFill>
                  <a:srgbClr val="4D4E50"/>
                </a:solidFill>
                <a:latin typeface="Simplon BP Regular"/>
                <a:cs typeface="Simplon BP Regular"/>
              </a:rPr>
              <a:t>lorem</a:t>
            </a:r>
            <a:endParaRPr lang="en-US" sz="2100" dirty="0">
              <a:solidFill>
                <a:srgbClr val="4D4E50"/>
              </a:solidFill>
              <a:latin typeface="Simplon BP Regular"/>
              <a:cs typeface="Simplon BP Regular"/>
            </a:endParaRPr>
          </a:p>
        </p:txBody>
      </p:sp>
    </p:spTree>
    <p:extLst>
      <p:ext uri="{BB962C8B-B14F-4D97-AF65-F5344CB8AC3E}">
        <p14:creationId xmlns:p14="http://schemas.microsoft.com/office/powerpoint/2010/main" val="727814481"/>
      </p:ext>
    </p:extLst>
  </p:cSld>
  <p:clrMapOvr>
    <a:masterClrMapping/>
  </p:clrMapOvr>
  <p:extLst mod="1">
    <p:ext uri="{DCECCB84-F9BA-43D5-87BE-67443E8EF086}">
      <p15:sldGuideLst xmlns:p15="http://schemas.microsoft.com/office/powerpoint/2012/main">
        <p15:guide id="1" pos="3016">
          <p15:clr>
            <a:srgbClr val="FBAE40"/>
          </p15:clr>
        </p15:guide>
        <p15:guide id="2" pos="27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703617"/>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65763198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ó imagens">
    <p:spTree>
      <p:nvGrpSpPr>
        <p:cNvPr id="1" name=""/>
        <p:cNvGrpSpPr/>
        <p:nvPr/>
      </p:nvGrpSpPr>
      <p:grpSpPr>
        <a:xfrm>
          <a:off x="0" y="0"/>
          <a:ext cx="0" cy="0"/>
          <a:chOff x="0" y="0"/>
          <a:chExt cx="0" cy="0"/>
        </a:xfrm>
      </p:grpSpPr>
      <p:sp>
        <p:nvSpPr>
          <p:cNvPr id="2" name="Slide Number Placeholder 1"/>
          <p:cNvSpPr>
            <a:spLocks noGrp="1"/>
          </p:cNvSpPr>
          <p:nvPr>
            <p:ph type="sldNum" sz="quarter" idx="31"/>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01014788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13" name="Slide Number Placeholder 1"/>
          <p:cNvSpPr txBox="1">
            <a:spLocks/>
          </p:cNvSpPr>
          <p:nvPr userDrawn="1"/>
        </p:nvSpPr>
        <p:spPr bwMode="auto">
          <a:xfrm>
            <a:off x="8828749" y="4932660"/>
            <a:ext cx="460375"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en-US"/>
            </a:defPPr>
            <a:lvl1pPr marL="0" algn="l" defTabSz="457200" rtl="0" eaLnBrk="0" latinLnBrk="0" hangingPunct="0">
              <a:defRPr sz="1800" kern="1200">
                <a:solidFill>
                  <a:schemeClr val="tx1"/>
                </a:solidFill>
                <a:latin typeface="Calibri" charset="0"/>
                <a:ea typeface="ＭＳ Ｐゴシック" charset="0"/>
                <a:cs typeface="Arial" charset="0"/>
              </a:defRPr>
            </a:lvl1pPr>
            <a:lvl2pPr marL="742950" indent="-285750" algn="l" defTabSz="457200" rtl="0" eaLnBrk="0" latinLnBrk="0" hangingPunct="0">
              <a:defRPr sz="1800" kern="1200">
                <a:solidFill>
                  <a:schemeClr val="tx1"/>
                </a:solidFill>
                <a:latin typeface="Calibri" charset="0"/>
                <a:ea typeface="Arial" charset="0"/>
                <a:cs typeface="Arial" charset="0"/>
              </a:defRPr>
            </a:lvl2pPr>
            <a:lvl3pPr marL="1143000" indent="-228600" algn="l" defTabSz="457200" rtl="0" eaLnBrk="0" latinLnBrk="0" hangingPunct="0">
              <a:defRPr sz="1800" kern="1200">
                <a:solidFill>
                  <a:schemeClr val="tx1"/>
                </a:solidFill>
                <a:latin typeface="Calibri" charset="0"/>
                <a:ea typeface="Arial" charset="0"/>
                <a:cs typeface="Arial" charset="0"/>
              </a:defRPr>
            </a:lvl3pPr>
            <a:lvl4pPr marL="1600200" indent="-228600" algn="l" defTabSz="457200" rtl="0" eaLnBrk="0" latinLnBrk="0" hangingPunct="0">
              <a:defRPr sz="1800" kern="1200">
                <a:solidFill>
                  <a:schemeClr val="tx1"/>
                </a:solidFill>
                <a:latin typeface="Calibri" charset="0"/>
                <a:ea typeface="Arial" charset="0"/>
                <a:cs typeface="Arial" charset="0"/>
              </a:defRPr>
            </a:lvl4pPr>
            <a:lvl5pPr marL="2057400" indent="-228600" algn="l" defTabSz="457200" rtl="0" eaLnBrk="0" latinLnBrk="0" hangingPunct="0">
              <a:defRPr sz="1800" kern="1200">
                <a:solidFill>
                  <a:schemeClr val="tx1"/>
                </a:solidFill>
                <a:latin typeface="Calibri" charset="0"/>
                <a:ea typeface="Arial" charset="0"/>
                <a:cs typeface="Arial" charset="0"/>
              </a:defRPr>
            </a:lvl5pPr>
            <a:lvl6pPr marL="25146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6pPr>
            <a:lvl7pPr marL="29718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7pPr>
            <a:lvl8pPr marL="34290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8pPr>
            <a:lvl9pPr marL="38862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9pPr>
          </a:lstStyle>
          <a:p>
            <a:pPr eaLnBrk="1" hangingPunct="1"/>
            <a:fld id="{9543D946-5134-1748-A050-11636790511E}" type="slidenum">
              <a:rPr lang="en-US" sz="1100" smtClean="0">
                <a:solidFill>
                  <a:srgbClr val="4D4D4D"/>
                </a:solidFill>
                <a:latin typeface="Simplon BP Regular"/>
                <a:cs typeface="Simplon BP Regular"/>
              </a:rPr>
              <a:pPr eaLnBrk="1" hangingPunct="1"/>
              <a:t>‹nº›</a:t>
            </a:fld>
            <a:endParaRPr lang="en-US" sz="1100" dirty="0">
              <a:solidFill>
                <a:srgbClr val="4D4D4D"/>
              </a:solidFill>
              <a:latin typeface="Simplon BP Regular"/>
              <a:cs typeface="Simplon BP Regular"/>
            </a:endParaRPr>
          </a:p>
        </p:txBody>
      </p:sp>
      <p:sp>
        <p:nvSpPr>
          <p:cNvPr id="17" name="CaixaDeTexto 16"/>
          <p:cNvSpPr txBox="1"/>
          <p:nvPr userDrawn="1"/>
        </p:nvSpPr>
        <p:spPr>
          <a:xfrm>
            <a:off x="272955" y="322263"/>
            <a:ext cx="2538484" cy="914400"/>
          </a:xfrm>
          <a:prstGeom prst="rect">
            <a:avLst/>
          </a:prstGeom>
          <a:noFill/>
        </p:spPr>
        <p:txBody>
          <a:bodyPr wrap="none" lIns="0" tIns="0" rIns="0" bIns="0" rtlCol="0">
            <a:noAutofit/>
          </a:bodyPr>
          <a:lstStyle/>
          <a:p>
            <a:pPr defTabSz="457189">
              <a:lnSpc>
                <a:spcPts val="1800"/>
              </a:lnSpc>
              <a:spcBef>
                <a:spcPts val="800"/>
              </a:spcBef>
            </a:pPr>
            <a:endParaRPr lang="pt-BR" sz="2000" i="1" dirty="0">
              <a:solidFill>
                <a:prstClr val="black"/>
              </a:solidFill>
              <a:latin typeface="Simplon BP Regular" pitchFamily="2" charset="0"/>
            </a:endParaRPr>
          </a:p>
        </p:txBody>
      </p:sp>
      <p:sp>
        <p:nvSpPr>
          <p:cNvPr id="18" name="Rectangle 7"/>
          <p:cNvSpPr>
            <a:spLocks noGrp="1" noChangeArrowheads="1"/>
          </p:cNvSpPr>
          <p:nvPr>
            <p:ph type="title" hasCustomPrompt="1"/>
            <p:custDataLst>
              <p:tags r:id="rId1"/>
            </p:custDataLst>
          </p:nvPr>
        </p:nvSpPr>
        <p:spPr bwMode="auto">
          <a:xfrm>
            <a:off x="177696" y="26300"/>
            <a:ext cx="8267700" cy="287157"/>
          </a:xfrm>
          <a:prstGeom prst="rect">
            <a:avLst/>
          </a:prstGeom>
          <a:noFill/>
          <a:ln w="9525">
            <a:noFill/>
            <a:miter lim="800000"/>
            <a:headEnd/>
            <a:tailEnd/>
          </a:ln>
        </p:spPr>
        <p:txBody>
          <a:bodyPr vert="horz" wrap="square" lIns="58444" tIns="29222" rIns="58444" bIns="29222" numCol="1" anchor="ctr" anchorCtr="0" compatLnSpc="1">
            <a:prstTxWarp prst="textNoShape">
              <a:avLst/>
            </a:prstTxWarp>
          </a:bodyPr>
          <a:lstStyle>
            <a:lvl1pPr algn="l" defTabSz="793692" rtl="0" fontAlgn="base">
              <a:spcBef>
                <a:spcPct val="0"/>
              </a:spcBef>
              <a:spcAft>
                <a:spcPct val="0"/>
              </a:spcAft>
              <a:defRPr lang="pt-BR" sz="1300" b="1" i="0" kern="1200" dirty="0" smtClean="0">
                <a:solidFill>
                  <a:srgbClr val="A02BFF"/>
                </a:solidFill>
                <a:latin typeface="Simplon BP Bold" pitchFamily="2" charset="0"/>
                <a:ea typeface="Verdana" pitchFamily="34" charset="0"/>
                <a:cs typeface="Arial" panose="020B0604020202020204" pitchFamily="34" charset="0"/>
              </a:defRPr>
            </a:lvl1pPr>
          </a:lstStyle>
          <a:p>
            <a:pPr lvl="0"/>
            <a:r>
              <a:rPr lang="pt-BR" dirty="0" smtClean="0"/>
              <a:t>CLIQUE PARA EDITAR O ESTILO DO TÍTULO MESTRE</a:t>
            </a:r>
          </a:p>
        </p:txBody>
      </p:sp>
      <p:sp>
        <p:nvSpPr>
          <p:cNvPr id="19" name="Espaço Reservado para Texto 9"/>
          <p:cNvSpPr>
            <a:spLocks noGrp="1"/>
          </p:cNvSpPr>
          <p:nvPr>
            <p:ph type="body" sz="quarter" idx="10"/>
            <p:custDataLst>
              <p:tags r:id="rId2"/>
            </p:custDataLst>
          </p:nvPr>
        </p:nvSpPr>
        <p:spPr>
          <a:xfrm>
            <a:off x="177696" y="292920"/>
            <a:ext cx="8212962" cy="230832"/>
          </a:xfrm>
          <a:prstGeom prst="rect">
            <a:avLst/>
          </a:prstGeom>
        </p:spPr>
        <p:txBody>
          <a:bodyPr lIns="68580" tIns="34290" rIns="68580" bIns="34290"/>
          <a:lstStyle>
            <a:lvl1pPr marL="0" indent="0">
              <a:buNone/>
              <a:defRPr lang="pt-BR" sz="1500" b="0" kern="1200" baseline="0" dirty="0" smtClean="0">
                <a:solidFill>
                  <a:srgbClr val="4D4D4D"/>
                </a:solidFill>
                <a:latin typeface="Simplon Oi Headline" pitchFamily="2" charset="0"/>
                <a:ea typeface="+mj-ea"/>
                <a:cs typeface="Arial" panose="020B0604020202020204" pitchFamily="34" charset="0"/>
              </a:defRPr>
            </a:lvl1pPr>
            <a:lvl2pPr marL="1353" indent="0">
              <a:buNone/>
              <a:defRPr/>
            </a:lvl2pPr>
          </a:lstStyle>
          <a:p>
            <a:pPr lvl="0"/>
            <a:r>
              <a:rPr lang="pt-BR" dirty="0" smtClean="0"/>
              <a:t>Clique para editar o texto mestre</a:t>
            </a:r>
          </a:p>
        </p:txBody>
      </p:sp>
      <p:pic>
        <p:nvPicPr>
          <p:cNvPr id="21" name="Picture 3" descr="C:\Users\oi200333\AppData\Local\Microsoft\Windows\Temporary Internet Files\Content.Outlook\A6QMUCU8\OIOI 0004 008 AF 160105 Logomarca_RGB_Roxo_1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557593" y="4124"/>
            <a:ext cx="696769" cy="492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483813"/>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1597" y="1593"/>
          <a:ext cx="1587" cy="1587"/>
        </p:xfrm>
        <a:graphic>
          <a:graphicData uri="http://schemas.openxmlformats.org/presentationml/2006/ole">
            <mc:AlternateContent xmlns:mc="http://schemas.openxmlformats.org/markup-compatibility/2006">
              <mc:Choice xmlns:v="urn:schemas-microsoft-com:vml" Requires="v">
                <p:oleObj spid="_x0000_s1088" name="Slide do think-cell" r:id="rId4" imgW="360" imgH="360" progId="TCLayout.ActiveDocument.1">
                  <p:embed/>
                </p:oleObj>
              </mc:Choice>
              <mc:Fallback>
                <p:oleObj name="Slide do think-cell"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 y="1593"/>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808" name="Picture 736" descr="http://interativa/data/interativa/arquivos/assinatura_email/logos/OIOI.0004.008.AF.160105.Logomarca_RGB_Laranja_2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319226" y="12723"/>
            <a:ext cx="815863" cy="576239"/>
          </a:xfrm>
          <a:prstGeom prst="rect">
            <a:avLst/>
          </a:prstGeom>
          <a:noFill/>
          <a:extLst>
            <a:ext uri="{909E8E84-426E-40DD-AFC4-6F175D3DCCD1}">
              <a14:hiddenFill xmlns:a14="http://schemas.microsoft.com/office/drawing/2010/main">
                <a:solidFill>
                  <a:srgbClr val="FFFFFF"/>
                </a:solidFill>
              </a14:hiddenFill>
            </a:ext>
          </a:extLst>
        </p:spPr>
      </p:pic>
      <p:sp>
        <p:nvSpPr>
          <p:cNvPr id="28" name="Slide Number Placeholder 5"/>
          <p:cNvSpPr>
            <a:spLocks noGrp="1"/>
          </p:cNvSpPr>
          <p:nvPr>
            <p:ph type="sldNum" sz="quarter" idx="12"/>
          </p:nvPr>
        </p:nvSpPr>
        <p:spPr>
          <a:xfrm>
            <a:off x="8306544" y="4999500"/>
            <a:ext cx="837456" cy="144000"/>
          </a:xfrm>
          <a:prstGeom prst="rect">
            <a:avLst/>
          </a:prstGeom>
        </p:spPr>
        <p:txBody>
          <a:bodyPr lIns="0" tIns="0" rIns="71959" bIns="0" anchor="ctr" anchorCtr="0"/>
          <a:lstStyle>
            <a:lvl1pPr algn="r">
              <a:lnSpc>
                <a:spcPct val="80000"/>
              </a:lnSpc>
              <a:defRPr sz="800">
                <a:solidFill>
                  <a:schemeClr val="accent2"/>
                </a:solidFill>
                <a:latin typeface="Simplon Oi Headline" pitchFamily="50" charset="0"/>
                <a:cs typeface="Arial"/>
              </a:defRPr>
            </a:lvl1pPr>
          </a:lstStyle>
          <a:p>
            <a:pPr defTabSz="456929"/>
            <a:fld id="{34F21757-CAEC-9B46-BA5E-8BB41E742229}" type="slidenum">
              <a:rPr lang="en-US" smtClean="0">
                <a:solidFill>
                  <a:srgbClr val="4D4D4D"/>
                </a:solidFill>
              </a:rPr>
              <a:pPr defTabSz="456929"/>
              <a:t>‹nº›</a:t>
            </a:fld>
            <a:endParaRPr lang="en-US" dirty="0">
              <a:solidFill>
                <a:srgbClr val="4D4D4D"/>
              </a:solidFill>
            </a:endParaRPr>
          </a:p>
        </p:txBody>
      </p:sp>
      <p:sp>
        <p:nvSpPr>
          <p:cNvPr id="8" name="Title 2"/>
          <p:cNvSpPr>
            <a:spLocks noGrp="1"/>
          </p:cNvSpPr>
          <p:nvPr>
            <p:ph type="title"/>
          </p:nvPr>
        </p:nvSpPr>
        <p:spPr>
          <a:xfrm>
            <a:off x="177801" y="187101"/>
            <a:ext cx="7994600" cy="432000"/>
          </a:xfrm>
          <a:prstGeom prst="rect">
            <a:avLst/>
          </a:prstGeom>
        </p:spPr>
        <p:txBody>
          <a:bodyPr lIns="0" tIns="0" rIns="0" bIns="0" anchor="ctr" anchorCtr="0"/>
          <a:lstStyle>
            <a:lvl1pPr>
              <a:defRPr sz="2000" b="0">
                <a:solidFill>
                  <a:schemeClr val="accent1"/>
                </a:solidFill>
                <a:latin typeface="Simplon Oi Headline" pitchFamily="50" charset="0"/>
              </a:defRPr>
            </a:lvl1pPr>
          </a:lstStyle>
          <a:p>
            <a:endParaRPr lang="pt-BR" dirty="0"/>
          </a:p>
        </p:txBody>
      </p:sp>
    </p:spTree>
    <p:extLst>
      <p:ext uri="{BB962C8B-B14F-4D97-AF65-F5344CB8AC3E}">
        <p14:creationId xmlns:p14="http://schemas.microsoft.com/office/powerpoint/2010/main" val="374077266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9824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6D00"/>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2658992406"/>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58074230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ó imagens">
    <p:spTree>
      <p:nvGrpSpPr>
        <p:cNvPr id="1" name=""/>
        <p:cNvGrpSpPr/>
        <p:nvPr/>
      </p:nvGrpSpPr>
      <p:grpSpPr>
        <a:xfrm>
          <a:off x="0" y="0"/>
          <a:ext cx="0" cy="0"/>
          <a:chOff x="0" y="0"/>
          <a:chExt cx="0" cy="0"/>
        </a:xfrm>
      </p:grpSpPr>
      <p:sp>
        <p:nvSpPr>
          <p:cNvPr id="2" name="Slide Number Placeholder 1"/>
          <p:cNvSpPr>
            <a:spLocks noGrp="1"/>
          </p:cNvSpPr>
          <p:nvPr>
            <p:ph type="sldNum" sz="quarter" idx="31"/>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205763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13" name="Slide Number Placeholder 1"/>
          <p:cNvSpPr txBox="1">
            <a:spLocks/>
          </p:cNvSpPr>
          <p:nvPr userDrawn="1"/>
        </p:nvSpPr>
        <p:spPr bwMode="auto">
          <a:xfrm>
            <a:off x="8828749" y="4932660"/>
            <a:ext cx="460375"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defPPr>
              <a:defRPr lang="en-US"/>
            </a:defPPr>
            <a:lvl1pPr marL="0" algn="l" defTabSz="457200" rtl="0" eaLnBrk="0" latinLnBrk="0" hangingPunct="0">
              <a:defRPr sz="1800" kern="1200">
                <a:solidFill>
                  <a:schemeClr val="tx1"/>
                </a:solidFill>
                <a:latin typeface="Calibri" charset="0"/>
                <a:ea typeface="ＭＳ Ｐゴシック" charset="0"/>
                <a:cs typeface="Arial" charset="0"/>
              </a:defRPr>
            </a:lvl1pPr>
            <a:lvl2pPr marL="742950" indent="-285750" algn="l" defTabSz="457200" rtl="0" eaLnBrk="0" latinLnBrk="0" hangingPunct="0">
              <a:defRPr sz="1800" kern="1200">
                <a:solidFill>
                  <a:schemeClr val="tx1"/>
                </a:solidFill>
                <a:latin typeface="Calibri" charset="0"/>
                <a:ea typeface="Arial" charset="0"/>
                <a:cs typeface="Arial" charset="0"/>
              </a:defRPr>
            </a:lvl2pPr>
            <a:lvl3pPr marL="1143000" indent="-228600" algn="l" defTabSz="457200" rtl="0" eaLnBrk="0" latinLnBrk="0" hangingPunct="0">
              <a:defRPr sz="1800" kern="1200">
                <a:solidFill>
                  <a:schemeClr val="tx1"/>
                </a:solidFill>
                <a:latin typeface="Calibri" charset="0"/>
                <a:ea typeface="Arial" charset="0"/>
                <a:cs typeface="Arial" charset="0"/>
              </a:defRPr>
            </a:lvl3pPr>
            <a:lvl4pPr marL="1600200" indent="-228600" algn="l" defTabSz="457200" rtl="0" eaLnBrk="0" latinLnBrk="0" hangingPunct="0">
              <a:defRPr sz="1800" kern="1200">
                <a:solidFill>
                  <a:schemeClr val="tx1"/>
                </a:solidFill>
                <a:latin typeface="Calibri" charset="0"/>
                <a:ea typeface="Arial" charset="0"/>
                <a:cs typeface="Arial" charset="0"/>
              </a:defRPr>
            </a:lvl4pPr>
            <a:lvl5pPr marL="2057400" indent="-228600" algn="l" defTabSz="457200" rtl="0" eaLnBrk="0" latinLnBrk="0" hangingPunct="0">
              <a:defRPr sz="1800" kern="1200">
                <a:solidFill>
                  <a:schemeClr val="tx1"/>
                </a:solidFill>
                <a:latin typeface="Calibri" charset="0"/>
                <a:ea typeface="Arial" charset="0"/>
                <a:cs typeface="Arial" charset="0"/>
              </a:defRPr>
            </a:lvl5pPr>
            <a:lvl6pPr marL="25146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6pPr>
            <a:lvl7pPr marL="29718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7pPr>
            <a:lvl8pPr marL="34290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8pPr>
            <a:lvl9pPr marL="3886200" indent="-228600" algn="l" defTabSz="457200" rtl="0" eaLnBrk="0" fontAlgn="base" latinLnBrk="0" hangingPunct="0">
              <a:spcBef>
                <a:spcPct val="0"/>
              </a:spcBef>
              <a:spcAft>
                <a:spcPct val="0"/>
              </a:spcAft>
              <a:defRPr sz="1800" kern="1200">
                <a:solidFill>
                  <a:schemeClr val="tx1"/>
                </a:solidFill>
                <a:latin typeface="Calibri" charset="0"/>
                <a:ea typeface="Arial" charset="0"/>
                <a:cs typeface="Arial" charset="0"/>
              </a:defRPr>
            </a:lvl9pPr>
          </a:lstStyle>
          <a:p>
            <a:pPr eaLnBrk="1" hangingPunct="1"/>
            <a:fld id="{9543D946-5134-1748-A050-11636790511E}" type="slidenum">
              <a:rPr lang="en-US" sz="1100" smtClean="0">
                <a:solidFill>
                  <a:srgbClr val="4D4D4D"/>
                </a:solidFill>
                <a:latin typeface="Simplon BP Regular"/>
                <a:cs typeface="Simplon BP Regular"/>
              </a:rPr>
              <a:pPr eaLnBrk="1" hangingPunct="1"/>
              <a:t>‹nº›</a:t>
            </a:fld>
            <a:endParaRPr lang="en-US" sz="1100" dirty="0">
              <a:solidFill>
                <a:srgbClr val="4D4D4D"/>
              </a:solidFill>
              <a:latin typeface="Simplon BP Regular"/>
              <a:cs typeface="Simplon BP Regular"/>
            </a:endParaRPr>
          </a:p>
        </p:txBody>
      </p:sp>
      <p:sp>
        <p:nvSpPr>
          <p:cNvPr id="17" name="CaixaDeTexto 16"/>
          <p:cNvSpPr txBox="1"/>
          <p:nvPr userDrawn="1"/>
        </p:nvSpPr>
        <p:spPr>
          <a:xfrm>
            <a:off x="272955" y="322263"/>
            <a:ext cx="2538484" cy="914400"/>
          </a:xfrm>
          <a:prstGeom prst="rect">
            <a:avLst/>
          </a:prstGeom>
          <a:noFill/>
        </p:spPr>
        <p:txBody>
          <a:bodyPr wrap="none" lIns="0" tIns="0" rIns="0" bIns="0" rtlCol="0">
            <a:noAutofit/>
          </a:bodyPr>
          <a:lstStyle/>
          <a:p>
            <a:pPr defTabSz="457189">
              <a:lnSpc>
                <a:spcPts val="1800"/>
              </a:lnSpc>
              <a:spcBef>
                <a:spcPts val="800"/>
              </a:spcBef>
            </a:pPr>
            <a:endParaRPr lang="pt-BR" sz="2000" i="1" dirty="0">
              <a:solidFill>
                <a:prstClr val="black"/>
              </a:solidFill>
              <a:latin typeface="Simplon BP Regular" pitchFamily="2" charset="0"/>
            </a:endParaRPr>
          </a:p>
        </p:txBody>
      </p:sp>
      <p:sp>
        <p:nvSpPr>
          <p:cNvPr id="18" name="Rectangle 7"/>
          <p:cNvSpPr>
            <a:spLocks noGrp="1" noChangeArrowheads="1"/>
          </p:cNvSpPr>
          <p:nvPr>
            <p:ph type="title" hasCustomPrompt="1"/>
            <p:custDataLst>
              <p:tags r:id="rId1"/>
            </p:custDataLst>
          </p:nvPr>
        </p:nvSpPr>
        <p:spPr bwMode="auto">
          <a:xfrm>
            <a:off x="177696" y="26300"/>
            <a:ext cx="8267700" cy="287157"/>
          </a:xfrm>
          <a:prstGeom prst="rect">
            <a:avLst/>
          </a:prstGeom>
          <a:noFill/>
          <a:ln w="9525">
            <a:noFill/>
            <a:miter lim="800000"/>
            <a:headEnd/>
            <a:tailEnd/>
          </a:ln>
        </p:spPr>
        <p:txBody>
          <a:bodyPr vert="horz" wrap="square" lIns="58444" tIns="29222" rIns="58444" bIns="29222" numCol="1" anchor="ctr" anchorCtr="0" compatLnSpc="1">
            <a:prstTxWarp prst="textNoShape">
              <a:avLst/>
            </a:prstTxWarp>
          </a:bodyPr>
          <a:lstStyle>
            <a:lvl1pPr algn="l" defTabSz="793692" rtl="0" fontAlgn="base">
              <a:spcBef>
                <a:spcPct val="0"/>
              </a:spcBef>
              <a:spcAft>
                <a:spcPct val="0"/>
              </a:spcAft>
              <a:defRPr lang="pt-BR" sz="1300" b="1" i="0" kern="1200" dirty="0" smtClean="0">
                <a:solidFill>
                  <a:srgbClr val="A02BFF"/>
                </a:solidFill>
                <a:latin typeface="Simplon BP Bold" pitchFamily="2" charset="0"/>
                <a:ea typeface="Verdana" pitchFamily="34" charset="0"/>
                <a:cs typeface="Arial" panose="020B0604020202020204" pitchFamily="34" charset="0"/>
              </a:defRPr>
            </a:lvl1pPr>
          </a:lstStyle>
          <a:p>
            <a:pPr lvl="0"/>
            <a:r>
              <a:rPr lang="pt-BR" dirty="0" smtClean="0"/>
              <a:t>CLIQUE PARA EDITAR O ESTILO DO TÍTULO MESTRE</a:t>
            </a:r>
          </a:p>
        </p:txBody>
      </p:sp>
      <p:sp>
        <p:nvSpPr>
          <p:cNvPr id="19" name="Espaço Reservado para Texto 9"/>
          <p:cNvSpPr>
            <a:spLocks noGrp="1"/>
          </p:cNvSpPr>
          <p:nvPr>
            <p:ph type="body" sz="quarter" idx="10"/>
            <p:custDataLst>
              <p:tags r:id="rId2"/>
            </p:custDataLst>
          </p:nvPr>
        </p:nvSpPr>
        <p:spPr>
          <a:xfrm>
            <a:off x="177696" y="292920"/>
            <a:ext cx="8212962" cy="230832"/>
          </a:xfrm>
          <a:prstGeom prst="rect">
            <a:avLst/>
          </a:prstGeom>
        </p:spPr>
        <p:txBody>
          <a:bodyPr lIns="68580" tIns="34290" rIns="68580" bIns="34290"/>
          <a:lstStyle>
            <a:lvl1pPr marL="0" indent="0">
              <a:buNone/>
              <a:defRPr lang="pt-BR" sz="1500" b="0" kern="1200" baseline="0" dirty="0" smtClean="0">
                <a:solidFill>
                  <a:srgbClr val="4D4D4D"/>
                </a:solidFill>
                <a:latin typeface="Simplon Oi Headline" pitchFamily="2" charset="0"/>
                <a:ea typeface="+mj-ea"/>
                <a:cs typeface="Arial" panose="020B0604020202020204" pitchFamily="34" charset="0"/>
              </a:defRPr>
            </a:lvl1pPr>
            <a:lvl2pPr marL="1353" indent="0">
              <a:buNone/>
              <a:defRPr/>
            </a:lvl2pPr>
          </a:lstStyle>
          <a:p>
            <a:pPr lvl="0"/>
            <a:r>
              <a:rPr lang="pt-BR" dirty="0" smtClean="0"/>
              <a:t>Clique para editar o texto mestre</a:t>
            </a:r>
          </a:p>
        </p:txBody>
      </p:sp>
      <p:pic>
        <p:nvPicPr>
          <p:cNvPr id="21" name="Picture 3" descr="C:\Users\oi200333\AppData\Local\Microsoft\Windows\Temporary Internet Files\Content.Outlook\A6QMUCU8\OIOI 0004 008 AF 160105 Logomarca_RGB_Roxo_1H.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557593" y="4124"/>
            <a:ext cx="696769" cy="492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920257"/>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ítulo e conteúd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60" name="Slide do think-cell" r:id="rId4" imgW="421" imgH="420" progId="TCLayout.ActiveDocument.1">
                  <p:embed/>
                </p:oleObj>
              </mc:Choice>
              <mc:Fallback>
                <p:oleObj name="Slide do think-cell" r:id="rId4" imgW="421" imgH="42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76667345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98039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8"/>
            <a:ext cx="8229600" cy="857250"/>
          </a:xfrm>
          <a:prstGeom prst="rect">
            <a:avLst/>
          </a:prstGeom>
        </p:spPr>
        <p:txBody>
          <a:bodyPr/>
          <a:lstStyle/>
          <a:p>
            <a:r>
              <a:rPr lang="pt-BR" smtClean="0"/>
              <a:t>Clique para editar o título mestre</a:t>
            </a:r>
            <a:endParaRPr lang="pt-BR"/>
          </a:p>
        </p:txBody>
      </p:sp>
      <p:sp>
        <p:nvSpPr>
          <p:cNvPr id="3" name="Espaço Reservado para Conteúdo 2"/>
          <p:cNvSpPr>
            <a:spLocks noGrp="1"/>
          </p:cNvSpPr>
          <p:nvPr>
            <p:ph idx="1"/>
          </p:nvPr>
        </p:nvSpPr>
        <p:spPr>
          <a:xfrm>
            <a:off x="457200" y="1200151"/>
            <a:ext cx="8229600" cy="3394472"/>
          </a:xfrm>
          <a:prstGeom prst="rect">
            <a:avLst/>
          </a:prstGeo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 y="4767264"/>
            <a:ext cx="2133600" cy="273844"/>
          </a:xfrm>
          <a:prstGeom prst="rect">
            <a:avLst/>
          </a:prstGeom>
        </p:spPr>
        <p:txBody>
          <a:bodyPr/>
          <a:lstStyle/>
          <a:p>
            <a:pPr defTabSz="685800"/>
            <a:fld id="{18D69630-9F0C-428C-9520-D4062C345707}" type="datetimeFigureOut">
              <a:rPr lang="pt-BR">
                <a:solidFill>
                  <a:prstClr val="black"/>
                </a:solidFill>
              </a:rPr>
              <a:pPr defTabSz="685800"/>
              <a:t>02/02/2018</a:t>
            </a:fld>
            <a:endParaRPr lang="pt-BR">
              <a:solidFill>
                <a:prstClr val="black"/>
              </a:solidFill>
            </a:endParaRPr>
          </a:p>
        </p:txBody>
      </p:sp>
      <p:sp>
        <p:nvSpPr>
          <p:cNvPr id="5" name="Espaço Reservado para Rodapé 4"/>
          <p:cNvSpPr>
            <a:spLocks noGrp="1"/>
          </p:cNvSpPr>
          <p:nvPr>
            <p:ph type="ftr" sz="quarter" idx="11"/>
          </p:nvPr>
        </p:nvSpPr>
        <p:spPr>
          <a:xfrm>
            <a:off x="3124200" y="4767264"/>
            <a:ext cx="2895600" cy="273844"/>
          </a:xfrm>
          <a:prstGeom prst="rect">
            <a:avLst/>
          </a:prstGeom>
        </p:spPr>
        <p:txBody>
          <a:bodyPr/>
          <a:lstStyle/>
          <a:p>
            <a:pPr defTabSz="685800"/>
            <a:endParaRPr lang="pt-BR">
              <a:solidFill>
                <a:prstClr val="black"/>
              </a:solidFill>
            </a:endParaRPr>
          </a:p>
        </p:txBody>
      </p:sp>
      <p:sp>
        <p:nvSpPr>
          <p:cNvPr id="6" name="Espaço Reservado para Número de Slide 5"/>
          <p:cNvSpPr>
            <a:spLocks noGrp="1"/>
          </p:cNvSpPr>
          <p:nvPr>
            <p:ph type="sldNum" sz="quarter" idx="12"/>
          </p:nvPr>
        </p:nvSpPr>
        <p:spPr>
          <a:xfrm>
            <a:off x="6553200" y="4767264"/>
            <a:ext cx="2133600" cy="273844"/>
          </a:xfrm>
          <a:prstGeom prst="rect">
            <a:avLst/>
          </a:prstGeom>
        </p:spPr>
        <p:txBody>
          <a:bodyPr/>
          <a:lstStyle/>
          <a:p>
            <a:pPr defTabSz="685800"/>
            <a:fld id="{CBCBB3E3-89EF-4BEB-9722-609BA5B45A0F}" type="slidenum">
              <a:rPr lang="pt-BR">
                <a:solidFill>
                  <a:prstClr val="black"/>
                </a:solidFill>
              </a:rPr>
              <a:pPr defTabSz="685800"/>
              <a:t>‹nº›</a:t>
            </a:fld>
            <a:endParaRPr lang="pt-BR">
              <a:solidFill>
                <a:prstClr val="black"/>
              </a:solidFill>
            </a:endParaRPr>
          </a:p>
        </p:txBody>
      </p:sp>
    </p:spTree>
    <p:extLst>
      <p:ext uri="{BB962C8B-B14F-4D97-AF65-F5344CB8AC3E}">
        <p14:creationId xmlns:p14="http://schemas.microsoft.com/office/powerpoint/2010/main" val="3825064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itle">
  <p:cSld name="1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858932"/>
      </p:ext>
    </p:extLst>
  </p:cSld>
  <p:clrMapOvr>
    <a:masterClrMapping/>
  </p:clrMapOvr>
  <p:transition advClick="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2_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a:prstGeom prst="rect">
            <a:avLst/>
          </a:prstGeo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a:xfrm>
            <a:off x="457200" y="4767263"/>
            <a:ext cx="2133600" cy="273844"/>
          </a:xfrm>
          <a:prstGeom prst="rect">
            <a:avLst/>
          </a:prstGeom>
        </p:spPr>
        <p:txBody>
          <a:bodyPr/>
          <a:lstStyle/>
          <a:p>
            <a:fld id="{38093DF8-25A9-4FFA-826A-1EB2C98EDE16}" type="datetimeFigureOut">
              <a:rPr lang="pt-BR" smtClean="0">
                <a:solidFill>
                  <a:prstClr val="black"/>
                </a:solidFill>
              </a:rPr>
              <a:pPr/>
              <a:t>02/02/2018</a:t>
            </a:fld>
            <a:endParaRPr lang="pt-BR">
              <a:solidFill>
                <a:prstClr val="black"/>
              </a:solidFill>
            </a:endParaRPr>
          </a:p>
        </p:txBody>
      </p:sp>
      <p:sp>
        <p:nvSpPr>
          <p:cNvPr id="5" name="Espaço Reservado para Rodapé 4"/>
          <p:cNvSpPr>
            <a:spLocks noGrp="1"/>
          </p:cNvSpPr>
          <p:nvPr>
            <p:ph type="ftr" sz="quarter" idx="11"/>
          </p:nvPr>
        </p:nvSpPr>
        <p:spPr>
          <a:xfrm>
            <a:off x="3124200" y="4767263"/>
            <a:ext cx="2895600" cy="273844"/>
          </a:xfrm>
          <a:prstGeom prst="rect">
            <a:avLst/>
          </a:prstGeom>
        </p:spPr>
        <p:txBody>
          <a:bodyPr/>
          <a:lstStyle/>
          <a:p>
            <a:endParaRPr lang="pt-BR">
              <a:solidFill>
                <a:prstClr val="black"/>
              </a:solidFill>
            </a:endParaRPr>
          </a:p>
        </p:txBody>
      </p:sp>
      <p:sp>
        <p:nvSpPr>
          <p:cNvPr id="6" name="Espaço Reservado para Número de Slide 5"/>
          <p:cNvSpPr>
            <a:spLocks noGrp="1"/>
          </p:cNvSpPr>
          <p:nvPr>
            <p:ph type="sldNum" sz="quarter" idx="12"/>
          </p:nvPr>
        </p:nvSpPr>
        <p:spPr>
          <a:xfrm>
            <a:off x="6553200" y="4767263"/>
            <a:ext cx="2133600" cy="273844"/>
          </a:xfrm>
          <a:prstGeom prst="rect">
            <a:avLst/>
          </a:prstGeom>
        </p:spPr>
        <p:txBody>
          <a:bodyPr/>
          <a:lstStyle/>
          <a:p>
            <a:fld id="{6BB6C62A-AF05-49AB-B7A3-AE87456F6283}" type="slidenum">
              <a:rPr lang="pt-BR" smtClean="0">
                <a:solidFill>
                  <a:prstClr val="black"/>
                </a:solidFill>
              </a:rPr>
              <a:pPr/>
              <a:t>‹nº›</a:t>
            </a:fld>
            <a:endParaRPr lang="pt-BR">
              <a:solidFill>
                <a:prstClr val="black"/>
              </a:solidFill>
            </a:endParaRPr>
          </a:p>
        </p:txBody>
      </p:sp>
    </p:spTree>
    <p:extLst>
      <p:ext uri="{BB962C8B-B14F-4D97-AF65-F5344CB8AC3E}">
        <p14:creationId xmlns:p14="http://schemas.microsoft.com/office/powerpoint/2010/main" val="16664464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a:prstGeom prst="rect">
            <a:avLst/>
          </a:prstGeom>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a:xfrm>
            <a:off x="457200" y="4767263"/>
            <a:ext cx="2133600" cy="273844"/>
          </a:xfrm>
          <a:prstGeom prst="rect">
            <a:avLst/>
          </a:prstGeom>
        </p:spPr>
        <p:txBody>
          <a:bodyPr/>
          <a:lstStyle/>
          <a:p>
            <a:fld id="{38093DF8-25A9-4FFA-826A-1EB2C98EDE16}" type="datetimeFigureOut">
              <a:rPr lang="pt-BR" smtClean="0">
                <a:solidFill>
                  <a:prstClr val="black"/>
                </a:solidFill>
              </a:rPr>
              <a:pPr/>
              <a:t>02/02/2018</a:t>
            </a:fld>
            <a:endParaRPr lang="pt-BR">
              <a:solidFill>
                <a:prstClr val="black"/>
              </a:solidFill>
            </a:endParaRPr>
          </a:p>
        </p:txBody>
      </p:sp>
      <p:sp>
        <p:nvSpPr>
          <p:cNvPr id="4" name="Espaço Reservado para Rodapé 3"/>
          <p:cNvSpPr>
            <a:spLocks noGrp="1"/>
          </p:cNvSpPr>
          <p:nvPr>
            <p:ph type="ftr" sz="quarter" idx="11"/>
          </p:nvPr>
        </p:nvSpPr>
        <p:spPr>
          <a:xfrm>
            <a:off x="3124200" y="4767263"/>
            <a:ext cx="2895600" cy="273844"/>
          </a:xfrm>
          <a:prstGeom prst="rect">
            <a:avLst/>
          </a:prstGeom>
        </p:spPr>
        <p:txBody>
          <a:bodyPr/>
          <a:lstStyle/>
          <a:p>
            <a:endParaRPr lang="pt-BR">
              <a:solidFill>
                <a:prstClr val="black"/>
              </a:solidFill>
            </a:endParaRPr>
          </a:p>
        </p:txBody>
      </p:sp>
      <p:sp>
        <p:nvSpPr>
          <p:cNvPr id="5" name="Espaço Reservado para Número de Slide 4"/>
          <p:cNvSpPr>
            <a:spLocks noGrp="1"/>
          </p:cNvSpPr>
          <p:nvPr>
            <p:ph type="sldNum" sz="quarter" idx="12"/>
          </p:nvPr>
        </p:nvSpPr>
        <p:spPr>
          <a:xfrm>
            <a:off x="6553200" y="4767263"/>
            <a:ext cx="2133600" cy="273844"/>
          </a:xfrm>
          <a:prstGeom prst="rect">
            <a:avLst/>
          </a:prstGeom>
        </p:spPr>
        <p:txBody>
          <a:bodyPr/>
          <a:lstStyle/>
          <a:p>
            <a:fld id="{6BB6C62A-AF05-49AB-B7A3-AE87456F6283}" type="slidenum">
              <a:rPr lang="pt-BR" smtClean="0">
                <a:solidFill>
                  <a:prstClr val="black"/>
                </a:solidFill>
              </a:rPr>
              <a:pPr/>
              <a:t>‹nº›</a:t>
            </a:fld>
            <a:endParaRPr lang="pt-BR">
              <a:solidFill>
                <a:prstClr val="black"/>
              </a:solidFill>
            </a:endParaRPr>
          </a:p>
        </p:txBody>
      </p:sp>
    </p:spTree>
    <p:extLst>
      <p:ext uri="{BB962C8B-B14F-4D97-AF65-F5344CB8AC3E}">
        <p14:creationId xmlns:p14="http://schemas.microsoft.com/office/powerpoint/2010/main" val="24841279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apa">
    <p:spTree>
      <p:nvGrpSpPr>
        <p:cNvPr id="1" name=""/>
        <p:cNvGrpSpPr/>
        <p:nvPr/>
      </p:nvGrpSpPr>
      <p:grpSpPr>
        <a:xfrm>
          <a:off x="0" y="0"/>
          <a:ext cx="0" cy="0"/>
          <a:chOff x="0" y="0"/>
          <a:chExt cx="0" cy="0"/>
        </a:xfrm>
      </p:grpSpPr>
      <p:sp>
        <p:nvSpPr>
          <p:cNvPr id="14" name="Data"/>
          <p:cNvSpPr>
            <a:spLocks noGrp="1"/>
          </p:cNvSpPr>
          <p:nvPr>
            <p:ph type="body" sz="quarter" idx="11" hasCustomPrompt="1"/>
          </p:nvPr>
        </p:nvSpPr>
        <p:spPr>
          <a:xfrm>
            <a:off x="578187" y="3585084"/>
            <a:ext cx="1257815" cy="284580"/>
          </a:xfrm>
          <a:prstGeom prst="rect">
            <a:avLst/>
          </a:prstGeom>
          <a:noFill/>
        </p:spPr>
        <p:txBody>
          <a:bodyPr vert="horz" lIns="0" tIns="0" rIns="0" bIns="0" rtlCol="0" anchor="t">
            <a:noAutofit/>
          </a:bodyPr>
          <a:lstStyle>
            <a:lvl1pPr>
              <a:lnSpc>
                <a:spcPts val="1400"/>
              </a:lnSpc>
              <a:spcBef>
                <a:spcPts val="600"/>
              </a:spcBef>
              <a:defRPr lang="en-US" sz="1000" dirty="0">
                <a:latin typeface="+mj-lt"/>
              </a:defRPr>
            </a:lvl1pPr>
          </a:lstStyle>
          <a:p>
            <a:pPr lvl="0">
              <a:spcAft>
                <a:spcPts val="0"/>
              </a:spcAft>
            </a:pPr>
            <a:r>
              <a:rPr lang="pt-BR" dirty="0" smtClean="0"/>
              <a:t>dd/mm/aa</a:t>
            </a:r>
            <a:endParaRPr lang="en-US" dirty="0"/>
          </a:p>
        </p:txBody>
      </p:sp>
      <p:sp>
        <p:nvSpPr>
          <p:cNvPr id="5" name="Subtítulo"/>
          <p:cNvSpPr>
            <a:spLocks noGrp="1"/>
          </p:cNvSpPr>
          <p:nvPr>
            <p:ph type="body" sz="quarter" idx="12" hasCustomPrompt="1"/>
          </p:nvPr>
        </p:nvSpPr>
        <p:spPr>
          <a:xfrm>
            <a:off x="576006" y="2249804"/>
            <a:ext cx="3956865" cy="575467"/>
          </a:xfrm>
          <a:prstGeom prst="rect">
            <a:avLst/>
          </a:prstGeom>
          <a:noFill/>
        </p:spPr>
        <p:txBody>
          <a:bodyPr vert="horz" lIns="0" tIns="0" rIns="0" bIns="0" rtlCol="0">
            <a:noAutofit/>
          </a:bodyPr>
          <a:lstStyle>
            <a:lvl1pPr>
              <a:defRPr lang="pt-BR" sz="1800" baseline="0" noProof="0" smtClean="0"/>
            </a:lvl1pPr>
          </a:lstStyle>
          <a:p>
            <a:pPr lvl="0">
              <a:lnSpc>
                <a:spcPts val="2000"/>
              </a:lnSpc>
              <a:spcBef>
                <a:spcPts val="900"/>
              </a:spcBef>
            </a:pPr>
            <a:r>
              <a:rPr lang="pt-BR" noProof="0" dirty="0" smtClean="0"/>
              <a:t>Insira um subtítulo e/ou nome do cliente em até duas linhas</a:t>
            </a:r>
          </a:p>
        </p:txBody>
      </p:sp>
      <p:sp>
        <p:nvSpPr>
          <p:cNvPr id="13" name="Título"/>
          <p:cNvSpPr>
            <a:spLocks noGrp="1"/>
          </p:cNvSpPr>
          <p:nvPr>
            <p:ph type="ctrTitle" hasCustomPrompt="1"/>
          </p:nvPr>
        </p:nvSpPr>
        <p:spPr>
          <a:xfrm>
            <a:off x="576001" y="917937"/>
            <a:ext cx="3956864" cy="1241933"/>
          </a:xfrm>
          <a:prstGeom prst="rect">
            <a:avLst/>
          </a:prstGeom>
          <a:noFill/>
        </p:spPr>
        <p:txBody>
          <a:bodyPr lIns="0" tIns="0" rIns="0" bIns="0" anchor="b"/>
          <a:lstStyle>
            <a:lvl1pPr>
              <a:defRPr lang="pt-BR" sz="2800" i="1" noProof="0" dirty="0">
                <a:latin typeface="Georgia" pitchFamily="18" charset="0"/>
              </a:defRPr>
            </a:lvl1pPr>
          </a:lstStyle>
          <a:p>
            <a:pPr marL="0" lvl="0">
              <a:lnSpc>
                <a:spcPts val="3000"/>
              </a:lnSpc>
              <a:spcBef>
                <a:spcPts val="1400"/>
              </a:spcBef>
            </a:pPr>
            <a:r>
              <a:rPr lang="pt-BR" noProof="0" dirty="0" smtClean="0"/>
              <a:t>Insira o título do projeto</a:t>
            </a:r>
            <a:br>
              <a:rPr lang="pt-BR" noProof="0" dirty="0" smtClean="0"/>
            </a:br>
            <a:r>
              <a:rPr lang="pt-BR" noProof="0" dirty="0" smtClean="0"/>
              <a:t>em até duas linhas</a:t>
            </a:r>
            <a:endParaRPr lang="pt-BR" noProof="0" dirty="0"/>
          </a:p>
        </p:txBody>
      </p:sp>
    </p:spTree>
    <p:extLst>
      <p:ext uri="{BB962C8B-B14F-4D97-AF65-F5344CB8AC3E}">
        <p14:creationId xmlns:p14="http://schemas.microsoft.com/office/powerpoint/2010/main" val="17911891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Oi Cap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02BFF"/>
                </a:solidFill>
              </a:defRPr>
            </a:lvl1pPr>
          </a:lstStyle>
          <a:p>
            <a:r>
              <a:rPr lang="pt-BR" smtClean="0"/>
              <a:t>Clique para editar o título mestre</a:t>
            </a:r>
            <a:endParaRPr lang="en-US" dirty="0"/>
          </a:p>
        </p:txBody>
      </p:sp>
    </p:spTree>
    <p:extLst>
      <p:ext uri="{BB962C8B-B14F-4D97-AF65-F5344CB8AC3E}">
        <p14:creationId xmlns:p14="http://schemas.microsoft.com/office/powerpoint/2010/main" val="2588813215"/>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drão">
    <p:spTree>
      <p:nvGrpSpPr>
        <p:cNvPr id="1" name=""/>
        <p:cNvGrpSpPr/>
        <p:nvPr/>
      </p:nvGrpSpPr>
      <p:grpSpPr>
        <a:xfrm>
          <a:off x="0" y="0"/>
          <a:ext cx="0" cy="0"/>
          <a:chOff x="0" y="0"/>
          <a:chExt cx="0" cy="0"/>
        </a:xfrm>
      </p:grpSpPr>
      <p:sp>
        <p:nvSpPr>
          <p:cNvPr id="7" name="Text Placeholder 2"/>
          <p:cNvSpPr>
            <a:spLocks noGrp="1"/>
          </p:cNvSpPr>
          <p:nvPr>
            <p:ph idx="1" hasCustomPrompt="1"/>
          </p:nvPr>
        </p:nvSpPr>
        <p:spPr>
          <a:xfrm>
            <a:off x="576000" y="915994"/>
            <a:ext cx="8002160" cy="3907609"/>
          </a:xfrm>
          <a:prstGeom prst="rect">
            <a:avLst/>
          </a:prstGeom>
          <a:noFill/>
        </p:spPr>
        <p:txBody>
          <a:bodyPr vert="horz" lIns="0" tIns="0" rIns="0" bIns="0" rtlCol="0">
            <a:noAutofit/>
          </a:bodyPr>
          <a:lstStyle>
            <a:lvl1pPr marL="0" indent="0">
              <a:lnSpc>
                <a:spcPts val="2000"/>
              </a:lnSpc>
              <a:spcBef>
                <a:spcPts val="900"/>
              </a:spcBef>
              <a:spcAft>
                <a:spcPts val="0"/>
              </a:spcAft>
              <a:buNone/>
              <a:defRPr sz="1800" b="0" i="0">
                <a:latin typeface="Museo Sans 300"/>
                <a:cs typeface="Museo Sans 300"/>
              </a:defRPr>
            </a:lvl1pPr>
            <a:lvl2pPr marL="174625" indent="-169863">
              <a:lnSpc>
                <a:spcPts val="2000"/>
              </a:lnSpc>
              <a:spcBef>
                <a:spcPts val="900"/>
              </a:spcBef>
              <a:spcAft>
                <a:spcPts val="0"/>
              </a:spcAft>
              <a:buSzPct val="45000"/>
              <a:buFont typeface="Arial" pitchFamily="34" charset="0"/>
              <a:buChar char="•"/>
              <a:defRPr b="0" i="0" baseline="0">
                <a:latin typeface="Museo Sans 300"/>
                <a:cs typeface="Museo Sans 300"/>
              </a:defRPr>
            </a:lvl2pPr>
            <a:lvl3pPr marL="914400" indent="0">
              <a:lnSpc>
                <a:spcPts val="2200"/>
              </a:lnSpc>
              <a:spcBef>
                <a:spcPts val="0"/>
              </a:spcBef>
              <a:buNone/>
              <a:defRPr b="0" i="0">
                <a:latin typeface="Museo Sans 300"/>
                <a:cs typeface="Museo Sans 300"/>
              </a:defRPr>
            </a:lvl3pPr>
            <a:lvl4pPr marL="1371600" indent="0">
              <a:lnSpc>
                <a:spcPts val="2200"/>
              </a:lnSpc>
              <a:spcBef>
                <a:spcPts val="0"/>
              </a:spcBef>
              <a:buNone/>
              <a:defRPr b="0" i="0">
                <a:latin typeface="Museo Sans 300"/>
                <a:cs typeface="Museo Sans 300"/>
              </a:defRPr>
            </a:lvl4pPr>
            <a:lvl5pPr marL="1828800" indent="0">
              <a:lnSpc>
                <a:spcPts val="2200"/>
              </a:lnSpc>
              <a:spcBef>
                <a:spcPts val="0"/>
              </a:spcBef>
              <a:buNone/>
              <a:defRPr b="0" i="0">
                <a:latin typeface="Museo Sans 300"/>
                <a:cs typeface="Museo Sans 300"/>
              </a:defRPr>
            </a:lvl5pPr>
          </a:lstStyle>
          <a:p>
            <a:pPr lvl="0"/>
            <a:r>
              <a:rPr lang="pt-BR" noProof="0" dirty="0" smtClean="0"/>
              <a:t>Neste estilo você pode ter texto corrido.</a:t>
            </a:r>
          </a:p>
          <a:p>
            <a:pPr lvl="1"/>
            <a:r>
              <a:rPr lang="pt-BR" noProof="0" dirty="0" smtClean="0"/>
              <a:t>Também pode ter bullets</a:t>
            </a:r>
          </a:p>
        </p:txBody>
      </p:sp>
      <p:cxnSp>
        <p:nvCxnSpPr>
          <p:cNvPr id="11" name="Straight Connector 10"/>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p:ph type="title" hasCustomPrompt="1"/>
          </p:nvPr>
        </p:nvSpPr>
        <p:spPr>
          <a:xfrm>
            <a:off x="576002" y="322266"/>
            <a:ext cx="7992268" cy="327964"/>
          </a:xfrm>
          <a:prstGeom prst="rect">
            <a:avLst/>
          </a:prstGeom>
          <a:noFill/>
          <a:ln>
            <a:noFill/>
          </a:ln>
        </p:spPr>
        <p:txBody>
          <a:bodyPr lIns="0" tIns="0" rIns="0" bIns="0" anchor="b"/>
          <a:lstStyle>
            <a:lvl1pPr>
              <a:lnSpc>
                <a:spcPts val="2400"/>
              </a:lnSpc>
              <a:spcBef>
                <a:spcPts val="1100"/>
              </a:spcBef>
              <a:defRPr sz="2200" b="0" i="1">
                <a:solidFill>
                  <a:schemeClr val="tx1"/>
                </a:solidFill>
                <a:latin typeface="Georgia"/>
                <a:cs typeface="Georgia"/>
              </a:defRPr>
            </a:lvl1pPr>
          </a:lstStyle>
          <a:p>
            <a:r>
              <a:rPr lang="pt-BR" noProof="0" dirty="0" smtClean="0"/>
              <a:t>Insira o título, sempre terminando com ponto final.</a:t>
            </a:r>
            <a:endParaRPr lang="pt-BR" noProof="0" dirty="0"/>
          </a:p>
        </p:txBody>
      </p:sp>
    </p:spTree>
    <p:extLst>
      <p:ext uri="{BB962C8B-B14F-4D97-AF65-F5344CB8AC3E}">
        <p14:creationId xmlns:p14="http://schemas.microsoft.com/office/powerpoint/2010/main" val="145614306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ó Título">
    <p:spTree>
      <p:nvGrpSpPr>
        <p:cNvPr id="1" name=""/>
        <p:cNvGrpSpPr/>
        <p:nvPr/>
      </p:nvGrpSpPr>
      <p:grpSpPr>
        <a:xfrm>
          <a:off x="0" y="0"/>
          <a:ext cx="0" cy="0"/>
          <a:chOff x="0" y="0"/>
          <a:chExt cx="0" cy="0"/>
        </a:xfrm>
      </p:grpSpPr>
      <p:cxnSp>
        <p:nvCxnSpPr>
          <p:cNvPr id="92" name="Straight Connector 91"/>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hasCustomPrompt="1"/>
          </p:nvPr>
        </p:nvSpPr>
        <p:spPr>
          <a:xfrm>
            <a:off x="576006" y="322268"/>
            <a:ext cx="8002161" cy="327965"/>
          </a:xfrm>
          <a:prstGeom prst="rect">
            <a:avLst/>
          </a:prstGeom>
          <a:noFill/>
          <a:ln>
            <a:noFill/>
          </a:ln>
        </p:spPr>
        <p:txBody>
          <a:bodyPr lIns="0" tIns="0" rIns="0" bIns="0" anchor="b"/>
          <a:lstStyle>
            <a:lvl1pPr>
              <a:lnSpc>
                <a:spcPts val="2400"/>
              </a:lnSpc>
              <a:spcBef>
                <a:spcPts val="1100"/>
              </a:spcBef>
              <a:defRPr sz="2200" b="0" i="1">
                <a:solidFill>
                  <a:schemeClr val="tx1"/>
                </a:solidFill>
                <a:latin typeface="Georgia"/>
                <a:cs typeface="Georgia"/>
              </a:defRPr>
            </a:lvl1pPr>
          </a:lstStyle>
          <a:p>
            <a:r>
              <a:rPr lang="pt-BR" noProof="0" dirty="0" smtClean="0"/>
              <a:t>Este estilo tem somente título.</a:t>
            </a:r>
            <a:endParaRPr lang="pt-BR" noProof="0" dirty="0"/>
          </a:p>
        </p:txBody>
      </p:sp>
      <p:sp>
        <p:nvSpPr>
          <p:cNvPr id="2" name="Slide Number Placeholder 1"/>
          <p:cNvSpPr>
            <a:spLocks noGrp="1"/>
          </p:cNvSpPr>
          <p:nvPr>
            <p:ph type="sldNum" sz="quarter" idx="10"/>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69111119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4622801" y="917933"/>
            <a:ext cx="3955360" cy="3905665"/>
          </a:xfrm>
          <a:prstGeom prst="rect">
            <a:avLst/>
          </a:prstGeom>
          <a:noFill/>
        </p:spPr>
        <p:txBody>
          <a:bodyPr/>
          <a:lstStyle>
            <a:lvl1pPr>
              <a:lnSpc>
                <a:spcPts val="2400"/>
              </a:lnSpc>
              <a:spcAft>
                <a:spcPts val="0"/>
              </a:spcAft>
              <a:defRPr lang="en-US" sz="2200" b="0" i="0" kern="1200" baseline="0" dirty="0" smtClean="0">
                <a:solidFill>
                  <a:schemeClr val="tx1"/>
                </a:solidFill>
                <a:latin typeface="Museo Sans 300"/>
                <a:ea typeface="+mn-ea"/>
                <a:cs typeface="Museo Sans 300"/>
              </a:defRPr>
            </a:lvl1pPr>
            <a:lvl2pPr marL="180000" indent="-182563">
              <a:lnSpc>
                <a:spcPts val="2000"/>
              </a:lnSpc>
              <a:spcAft>
                <a:spcPts val="0"/>
              </a:spcAft>
              <a:buFont typeface="Arial"/>
              <a:buChar char="•"/>
              <a:defRPr sz="1800" b="0" i="0" baseline="0">
                <a:latin typeface="Museo Sans 300"/>
                <a:cs typeface="Museo Sans 300"/>
              </a:defRPr>
            </a:lvl2pPr>
          </a:lstStyle>
          <a:p>
            <a:pPr lvl="0"/>
            <a:r>
              <a:rPr lang="pt-BR" noProof="0" dirty="0" smtClean="0"/>
              <a:t>Escreva as etapas</a:t>
            </a:r>
          </a:p>
          <a:p>
            <a:pPr lvl="1"/>
            <a:r>
              <a:rPr lang="pt-BR" noProof="0" dirty="0" smtClean="0"/>
              <a:t>Se precisar pode ter sub etapas</a:t>
            </a:r>
          </a:p>
        </p:txBody>
      </p:sp>
      <p:sp>
        <p:nvSpPr>
          <p:cNvPr id="12" name="Title 1"/>
          <p:cNvSpPr>
            <a:spLocks noGrp="1"/>
          </p:cNvSpPr>
          <p:nvPr>
            <p:ph type="title" hasCustomPrompt="1"/>
          </p:nvPr>
        </p:nvSpPr>
        <p:spPr>
          <a:xfrm>
            <a:off x="576007" y="828004"/>
            <a:ext cx="3326863" cy="3332839"/>
          </a:xfrm>
          <a:prstGeom prst="rect">
            <a:avLst/>
          </a:prstGeom>
          <a:noFill/>
          <a:ln>
            <a:noFill/>
          </a:ln>
        </p:spPr>
        <p:txBody>
          <a:bodyPr lIns="0" tIns="0" rIns="0" bIns="0" anchor="t"/>
          <a:lstStyle>
            <a:lvl1pPr>
              <a:lnSpc>
                <a:spcPts val="6800"/>
              </a:lnSpc>
              <a:spcBef>
                <a:spcPts val="3300"/>
              </a:spcBef>
              <a:defRPr sz="6600" b="0" i="1" baseline="0">
                <a:solidFill>
                  <a:schemeClr val="tx1"/>
                </a:solidFill>
                <a:latin typeface="Georgia"/>
                <a:cs typeface="Georgia"/>
              </a:defRPr>
            </a:lvl1pPr>
          </a:lstStyle>
          <a:p>
            <a:pPr lvl="0"/>
            <a:r>
              <a:rPr lang="pt-BR" noProof="0" dirty="0" smtClean="0"/>
              <a:t>Agenda ou Sumário</a:t>
            </a:r>
          </a:p>
        </p:txBody>
      </p:sp>
      <p:sp>
        <p:nvSpPr>
          <p:cNvPr id="2" name="Slide Number Placeholder 1"/>
          <p:cNvSpPr>
            <a:spLocks noGrp="1"/>
          </p:cNvSpPr>
          <p:nvPr>
            <p:ph type="sldNum" sz="quarter" idx="12"/>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57149066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so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76000" y="322266"/>
            <a:ext cx="8002160" cy="3830596"/>
          </a:xfrm>
          <a:prstGeom prst="rect">
            <a:avLst/>
          </a:prstGeom>
          <a:noFill/>
        </p:spPr>
        <p:txBody>
          <a:bodyPr lIns="0" tIns="0" rIns="0" bIns="0" anchor="ctr" anchorCtr="0">
            <a:noAutofit/>
          </a:bodyPr>
          <a:lstStyle>
            <a:lvl1pPr>
              <a:lnSpc>
                <a:spcPts val="6800"/>
              </a:lnSpc>
              <a:spcBef>
                <a:spcPts val="3300"/>
              </a:spcBef>
              <a:spcAft>
                <a:spcPts val="0"/>
              </a:spcAft>
              <a:defRPr sz="6600" b="0" i="1" baseline="0">
                <a:latin typeface="Georgia"/>
                <a:cs typeface="Georgia"/>
              </a:defRPr>
            </a:lvl1pPr>
          </a:lstStyle>
          <a:p>
            <a:pPr lvl="0"/>
            <a:r>
              <a:rPr lang="pt-BR" noProof="0" dirty="0" smtClean="0"/>
              <a:t>Divisor. Se tiver pouco texto, aumente o tamanho da fonte.</a:t>
            </a:r>
            <a:br>
              <a:rPr lang="pt-BR" noProof="0" dirty="0" smtClean="0"/>
            </a:br>
            <a:r>
              <a:rPr lang="pt-BR" noProof="0" dirty="0" smtClean="0"/>
              <a:t>Utilize cor de fundo.</a:t>
            </a:r>
            <a:endParaRPr lang="pt-BR" noProof="0" dirty="0"/>
          </a:p>
        </p:txBody>
      </p:sp>
      <p:sp>
        <p:nvSpPr>
          <p:cNvPr id="2" name="Slide Number Placeholder 1"/>
          <p:cNvSpPr>
            <a:spLocks noGrp="1"/>
          </p:cNvSpPr>
          <p:nvPr>
            <p:ph type="sldNum" sz="quarter" idx="10"/>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98036160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sor + Legenda">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6000" y="4535598"/>
            <a:ext cx="8002160" cy="365176"/>
          </a:xfrm>
          <a:prstGeom prst="rect">
            <a:avLst/>
          </a:prstGeom>
          <a:noFill/>
        </p:spPr>
        <p:txBody>
          <a:bodyPr anchor="t"/>
          <a:lstStyle>
            <a:lvl1pPr marL="0" indent="0">
              <a:lnSpc>
                <a:spcPts val="2400"/>
              </a:lnSpc>
              <a:spcBef>
                <a:spcPts val="1100"/>
              </a:spcBef>
              <a:buNone/>
              <a:defRPr sz="2200" b="0" i="0" baseline="0">
                <a:latin typeface="Museo Sans 300"/>
                <a:cs typeface="Museo Sans 300"/>
              </a:defRPr>
            </a:lvl1pPr>
            <a:lvl2pPr>
              <a:defRPr sz="1200"/>
            </a:lvl2pPr>
            <a:lvl3pPr>
              <a:defRPr sz="1200"/>
            </a:lvl3pPr>
            <a:lvl4pPr>
              <a:defRPr sz="1200"/>
            </a:lvl4pPr>
            <a:lvl5pPr>
              <a:defRPr sz="1200"/>
            </a:lvl5pPr>
          </a:lstStyle>
          <a:p>
            <a:pPr lvl="0"/>
            <a:r>
              <a:rPr lang="pt-BR" noProof="0" dirty="0" smtClean="0"/>
              <a:t>Insira um subtítulo ou legenda se precisar.</a:t>
            </a:r>
          </a:p>
        </p:txBody>
      </p:sp>
      <p:cxnSp>
        <p:nvCxnSpPr>
          <p:cNvPr id="11" name="Straight Connector 10"/>
          <p:cNvCxnSpPr/>
          <p:nvPr userDrawn="1"/>
        </p:nvCxnSpPr>
        <p:spPr>
          <a:xfrm>
            <a:off x="576007" y="4432960"/>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itle 1"/>
          <p:cNvSpPr>
            <a:spLocks noGrp="1"/>
          </p:cNvSpPr>
          <p:nvPr>
            <p:ph type="title" hasCustomPrompt="1"/>
          </p:nvPr>
        </p:nvSpPr>
        <p:spPr>
          <a:xfrm>
            <a:off x="576000" y="322266"/>
            <a:ext cx="8002160" cy="3830596"/>
          </a:xfrm>
          <a:prstGeom prst="rect">
            <a:avLst/>
          </a:prstGeom>
          <a:noFill/>
        </p:spPr>
        <p:txBody>
          <a:bodyPr lIns="0" tIns="0" rIns="0" bIns="0" anchor="ctr" anchorCtr="0">
            <a:noAutofit/>
          </a:bodyPr>
          <a:lstStyle>
            <a:lvl1pPr>
              <a:lnSpc>
                <a:spcPts val="6800"/>
              </a:lnSpc>
              <a:spcBef>
                <a:spcPts val="3300"/>
              </a:spcBef>
              <a:spcAft>
                <a:spcPts val="0"/>
              </a:spcAft>
              <a:defRPr sz="6600" b="0" i="1" baseline="0">
                <a:latin typeface="Georgia"/>
                <a:cs typeface="Georgia"/>
              </a:defRPr>
            </a:lvl1pPr>
          </a:lstStyle>
          <a:p>
            <a:pPr lvl="0"/>
            <a:r>
              <a:rPr lang="pt-BR" noProof="0" dirty="0" smtClean="0"/>
              <a:t>Divisor. Se tiver pouco texto, aumente o tamanho da fonte.</a:t>
            </a:r>
            <a:br>
              <a:rPr lang="pt-BR" noProof="0" dirty="0" smtClean="0"/>
            </a:br>
            <a:r>
              <a:rPr lang="pt-BR" noProof="0" dirty="0" smtClean="0"/>
              <a:t>Utilize cor de fundo.</a:t>
            </a:r>
            <a:endParaRPr lang="pt-BR" noProof="0" dirty="0"/>
          </a:p>
        </p:txBody>
      </p:sp>
      <p:sp>
        <p:nvSpPr>
          <p:cNvPr id="2" name="Slide Number Placeholder 1"/>
          <p:cNvSpPr>
            <a:spLocks noGrp="1"/>
          </p:cNvSpPr>
          <p:nvPr>
            <p:ph type="sldNum" sz="quarter" idx="11"/>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49240677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 destaqu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576000" y="917933"/>
            <a:ext cx="8002160" cy="3905665"/>
          </a:xfrm>
          <a:prstGeom prst="rect">
            <a:avLst/>
          </a:prstGeom>
          <a:noFill/>
        </p:spPr>
        <p:txBody>
          <a:bodyPr tIns="0"/>
          <a:lstStyle>
            <a:lvl1pPr marL="0" indent="0">
              <a:lnSpc>
                <a:spcPts val="4000"/>
              </a:lnSpc>
              <a:spcBef>
                <a:spcPts val="1900"/>
              </a:spcBef>
              <a:buNone/>
              <a:defRPr sz="3800" b="0" i="1" baseline="0">
                <a:latin typeface="Georgia"/>
                <a:cs typeface="Georgia"/>
              </a:defRPr>
            </a:lvl1pPr>
            <a:lvl2pPr>
              <a:defRPr sz="4000" i="1">
                <a:latin typeface="Chronicle Text G1"/>
                <a:cs typeface="Chronicle Text G1"/>
              </a:defRPr>
            </a:lvl2pPr>
            <a:lvl3pPr>
              <a:defRPr sz="4000" i="1">
                <a:latin typeface="Chronicle Text G1"/>
                <a:cs typeface="Chronicle Text G1"/>
              </a:defRPr>
            </a:lvl3pPr>
            <a:lvl4pPr>
              <a:defRPr sz="4000" i="1">
                <a:latin typeface="Chronicle Text G1"/>
                <a:cs typeface="Chronicle Text G1"/>
              </a:defRPr>
            </a:lvl4pPr>
            <a:lvl5pPr>
              <a:defRPr sz="4000" i="1">
                <a:latin typeface="Chronicle Text G1"/>
                <a:cs typeface="Chronicle Text G1"/>
              </a:defRPr>
            </a:lvl5pPr>
          </a:lstStyle>
          <a:p>
            <a:pPr lvl="0"/>
            <a:r>
              <a:rPr lang="pt-BR" noProof="0" dirty="0" smtClean="0"/>
              <a:t>Insira um texto que dê enfoque a uma ideia. Este slide não deve ter bullets. Ajuste o tamanho do texto  para ficar proporcional – pode aumentar um pouco se for menos texto (e ajuste o espaçamento de entrelinha e parágrafo).</a:t>
            </a:r>
          </a:p>
        </p:txBody>
      </p:sp>
      <p:cxnSp>
        <p:nvCxnSpPr>
          <p:cNvPr id="54" name="Straight Connector 53"/>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baseline="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11"/>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426897081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staque gde + coluna">
    <p:spTree>
      <p:nvGrpSpPr>
        <p:cNvPr id="1" name=""/>
        <p:cNvGrpSpPr/>
        <p:nvPr/>
      </p:nvGrpSpPr>
      <p:grpSpPr>
        <a:xfrm>
          <a:off x="0" y="0"/>
          <a:ext cx="0" cy="0"/>
          <a:chOff x="0" y="0"/>
          <a:chExt cx="0" cy="0"/>
        </a:xfrm>
      </p:grpSpPr>
      <p:sp>
        <p:nvSpPr>
          <p:cNvPr id="11" name="Content Placeholder 10"/>
          <p:cNvSpPr>
            <a:spLocks noGrp="1"/>
          </p:cNvSpPr>
          <p:nvPr>
            <p:ph sz="quarter" idx="11" hasCustomPrompt="1"/>
          </p:nvPr>
        </p:nvSpPr>
        <p:spPr>
          <a:xfrm>
            <a:off x="5969729" y="917933"/>
            <a:ext cx="2608432" cy="3905665"/>
          </a:xfrm>
          <a:prstGeom prst="rect">
            <a:avLst/>
          </a:prstGeom>
          <a:noFill/>
        </p:spPr>
        <p:txBody>
          <a:bodyPr tIns="0"/>
          <a:lstStyle>
            <a:lvl1pPr marL="0" indent="0">
              <a:lnSpc>
                <a:spcPts val="1600"/>
              </a:lnSpc>
              <a:spcBef>
                <a:spcPts val="700"/>
              </a:spcBef>
              <a:buFont typeface="+mj-lt"/>
              <a:buNone/>
              <a:defRPr sz="1400" b="0" i="0" baseline="0">
                <a:latin typeface="Museo Sans 300"/>
                <a:cs typeface="Museo Sans 300"/>
              </a:defRPr>
            </a:lvl1pPr>
            <a:lvl2pPr marL="800100" indent="-342900">
              <a:lnSpc>
                <a:spcPts val="1600"/>
              </a:lnSpc>
              <a:spcBef>
                <a:spcPts val="0"/>
              </a:spcBef>
              <a:buFont typeface="+mj-lt"/>
              <a:buAutoNum type="arabicPeriod"/>
              <a:defRPr sz="1400" b="0" i="0">
                <a:latin typeface="Museo Sans 300"/>
                <a:cs typeface="Museo Sans 300"/>
              </a:defRPr>
            </a:lvl2pPr>
            <a:lvl3pPr marL="1257300" indent="-342900">
              <a:lnSpc>
                <a:spcPts val="1600"/>
              </a:lnSpc>
              <a:spcBef>
                <a:spcPts val="0"/>
              </a:spcBef>
              <a:buFont typeface="+mj-lt"/>
              <a:buAutoNum type="arabicPeriod"/>
              <a:defRPr sz="1400" b="0" i="0">
                <a:latin typeface="Museo Sans 300"/>
                <a:cs typeface="Museo Sans 300"/>
              </a:defRPr>
            </a:lvl3pPr>
            <a:lvl4pPr marL="1714500" indent="-342900">
              <a:lnSpc>
                <a:spcPts val="1600"/>
              </a:lnSpc>
              <a:spcBef>
                <a:spcPts val="0"/>
              </a:spcBef>
              <a:buFont typeface="+mj-lt"/>
              <a:buAutoNum type="arabicPeriod"/>
              <a:defRPr sz="1400" b="0" i="0">
                <a:latin typeface="Museo Sans 300"/>
                <a:cs typeface="Museo Sans 300"/>
              </a:defRPr>
            </a:lvl4pPr>
            <a:lvl5pPr marL="2171700" indent="-342900">
              <a:lnSpc>
                <a:spcPts val="1600"/>
              </a:lnSpc>
              <a:spcBef>
                <a:spcPts val="0"/>
              </a:spcBef>
              <a:buFont typeface="+mj-lt"/>
              <a:buAutoNum type="arabicPeriod"/>
              <a:defRPr sz="1400" b="0" i="0">
                <a:latin typeface="Museo Sans 300"/>
                <a:cs typeface="Museo Sans 300"/>
              </a:defRPr>
            </a:lvl5pPr>
          </a:lstStyle>
          <a:p>
            <a:pPr lvl="0"/>
            <a:r>
              <a:rPr lang="pt-BR" noProof="0" dirty="0" smtClean="0"/>
              <a:t>Insira o texto relacionado ao destaque.</a:t>
            </a:r>
          </a:p>
        </p:txBody>
      </p:sp>
      <p:cxnSp>
        <p:nvCxnSpPr>
          <p:cNvPr id="12" name="Straight Connector 11"/>
          <p:cNvCxnSpPr/>
          <p:nvPr userDrawn="1"/>
        </p:nvCxnSpPr>
        <p:spPr>
          <a:xfrm>
            <a:off x="5969735"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p:cNvSpPr>
            <a:spLocks noGrp="1"/>
          </p:cNvSpPr>
          <p:nvPr>
            <p:ph type="title" hasCustomPrompt="1"/>
          </p:nvPr>
        </p:nvSpPr>
        <p:spPr>
          <a:xfrm>
            <a:off x="576001" y="739162"/>
            <a:ext cx="3956864" cy="4084436"/>
          </a:xfrm>
          <a:prstGeom prst="rect">
            <a:avLst/>
          </a:prstGeom>
          <a:noFill/>
        </p:spPr>
        <p:txBody>
          <a:bodyPr lIns="0" tIns="0" rIns="0" bIns="0" anchor="t">
            <a:noAutofit/>
          </a:bodyPr>
          <a:lstStyle>
            <a:lvl1pPr>
              <a:lnSpc>
                <a:spcPts val="5000"/>
              </a:lnSpc>
              <a:spcBef>
                <a:spcPts val="2400"/>
              </a:spcBef>
              <a:defRPr sz="4800" b="0" i="1" baseline="0">
                <a:latin typeface="Georgia"/>
                <a:cs typeface="Georgia"/>
              </a:defRPr>
            </a:lvl1pPr>
          </a:lstStyle>
          <a:p>
            <a:pPr lvl="0"/>
            <a:r>
              <a:rPr lang="pt-BR" noProof="0" dirty="0" smtClean="0"/>
              <a:t>Insira o texto de destaque.</a:t>
            </a:r>
            <a:endParaRPr lang="pt-BR" noProof="0" dirty="0"/>
          </a:p>
        </p:txBody>
      </p:sp>
      <p:sp>
        <p:nvSpPr>
          <p:cNvPr id="2" name="Slide Number Placeholder 1"/>
          <p:cNvSpPr>
            <a:spLocks noGrp="1"/>
          </p:cNvSpPr>
          <p:nvPr>
            <p:ph type="sldNum" sz="quarter" idx="12"/>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96487246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olho + img g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902865" y="917933"/>
            <a:ext cx="4675296" cy="3905665"/>
          </a:xfrm>
          <a:prstGeom prst="rect">
            <a:avLst/>
          </a:prstGeom>
          <a:noFill/>
        </p:spPr>
        <p:txBody>
          <a:bodyPr/>
          <a:lstStyle>
            <a:lvl1pPr marL="0" indent="0">
              <a:lnSpc>
                <a:spcPts val="1800"/>
              </a:lnSpc>
              <a:spcBef>
                <a:spcPts val="800"/>
              </a:spcBef>
              <a:spcAft>
                <a:spcPts val="0"/>
              </a:spcAft>
              <a:buNone/>
              <a:defRPr sz="1600" b="0" i="0" baseline="0">
                <a:latin typeface="Museo Sans 300"/>
                <a:cs typeface="Museo Sans 300"/>
              </a:defRPr>
            </a:lvl1pPr>
            <a:lvl2pPr marL="92075" indent="-87313">
              <a:lnSpc>
                <a:spcPts val="1400"/>
              </a:lnSpc>
              <a:spcAft>
                <a:spcPts val="600"/>
              </a:spcAft>
              <a:buSzPct val="50000"/>
              <a:buFont typeface="Arial" pitchFamily="34" charset="0"/>
              <a:buChar char="•"/>
              <a:defRPr sz="1200" b="0" i="0">
                <a:latin typeface="Museo Sans 300"/>
                <a:cs typeface="Museo Sans 300"/>
              </a:defRPr>
            </a:lvl2pPr>
            <a:lvl3pPr marL="914400" indent="0">
              <a:lnSpc>
                <a:spcPts val="1400"/>
              </a:lnSpc>
              <a:spcAft>
                <a:spcPts val="600"/>
              </a:spcAft>
              <a:buNone/>
              <a:defRPr sz="1200" b="0" i="0">
                <a:latin typeface="Museo Sans 300"/>
                <a:cs typeface="Museo Sans 300"/>
              </a:defRPr>
            </a:lvl3pPr>
            <a:lvl4pPr marL="1371600" indent="0">
              <a:lnSpc>
                <a:spcPts val="1400"/>
              </a:lnSpc>
              <a:spcAft>
                <a:spcPts val="600"/>
              </a:spcAft>
              <a:buNone/>
              <a:defRPr sz="1200" b="0" i="0">
                <a:latin typeface="Museo Sans 300"/>
                <a:cs typeface="Museo Sans 300"/>
              </a:defRPr>
            </a:lvl4pPr>
            <a:lvl5pPr marL="1828800" indent="0">
              <a:lnSpc>
                <a:spcPts val="1400"/>
              </a:lnSpc>
              <a:spcAft>
                <a:spcPts val="600"/>
              </a:spcAft>
              <a:buNone/>
              <a:defRPr sz="1200" b="0" i="0">
                <a:latin typeface="Museo Sans 300"/>
                <a:cs typeface="Museo Sans 300"/>
              </a:defRPr>
            </a:lvl5pPr>
          </a:lstStyle>
          <a:p>
            <a:pPr lvl="0"/>
            <a:r>
              <a:rPr lang="pt-BR" noProof="0" dirty="0" smtClean="0"/>
              <a:t>Insira o texto, imagem, tabela, gráfico, relacionado ou destaque</a:t>
            </a:r>
          </a:p>
        </p:txBody>
      </p:sp>
      <p:sp>
        <p:nvSpPr>
          <p:cNvPr id="14" name="Text Placeholder 17"/>
          <p:cNvSpPr>
            <a:spLocks noGrp="1"/>
          </p:cNvSpPr>
          <p:nvPr>
            <p:ph type="body" sz="quarter" idx="17" hasCustomPrompt="1"/>
          </p:nvPr>
        </p:nvSpPr>
        <p:spPr>
          <a:xfrm>
            <a:off x="576001" y="917934"/>
            <a:ext cx="2610115" cy="1907866"/>
          </a:xfrm>
          <a:prstGeom prst="rect">
            <a:avLst/>
          </a:prstGeom>
          <a:noFill/>
        </p:spPr>
        <p:txBody>
          <a:bodyPr/>
          <a:lstStyle>
            <a:lvl1pPr>
              <a:lnSpc>
                <a:spcPts val="2400"/>
              </a:lnSpc>
              <a:spcBef>
                <a:spcPts val="1100"/>
              </a:spcBef>
              <a:defRPr sz="2200" i="1" baseline="0">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57" name="Straight Connector 56"/>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Title 1"/>
          <p:cNvSpPr>
            <a:spLocks noGrp="1"/>
          </p:cNvSpPr>
          <p:nvPr>
            <p:ph type="title" hasCustomPrompt="1"/>
          </p:nvPr>
        </p:nvSpPr>
        <p:spPr>
          <a:xfrm>
            <a:off x="576006" y="324001"/>
            <a:ext cx="8002161" cy="326226"/>
          </a:xfrm>
          <a:prstGeom prst="rect">
            <a:avLst/>
          </a:prstGeom>
          <a:noFill/>
          <a:ln>
            <a:noFill/>
          </a:ln>
        </p:spPr>
        <p:txBody>
          <a:bodyPr wrap="square"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18"/>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625128098"/>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lho + img v gd + tx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3902865" y="917933"/>
            <a:ext cx="4675296" cy="3905665"/>
          </a:xfrm>
          <a:prstGeom prst="rect">
            <a:avLst/>
          </a:prstGeom>
          <a:noFill/>
        </p:spPr>
        <p:txBody>
          <a:bodyPr/>
          <a:lstStyle>
            <a:lvl1pPr marL="0" indent="0">
              <a:lnSpc>
                <a:spcPts val="1800"/>
              </a:lnSpc>
              <a:spcBef>
                <a:spcPts val="800"/>
              </a:spcBef>
              <a:spcAft>
                <a:spcPts val="0"/>
              </a:spcAft>
              <a:buNone/>
              <a:defRPr sz="1600" b="0" i="0" baseline="0">
                <a:latin typeface="Museo Sans 300"/>
                <a:cs typeface="Museo Sans 300"/>
              </a:defRPr>
            </a:lvl1pPr>
            <a:lvl2pPr marL="92075" indent="-87313">
              <a:lnSpc>
                <a:spcPts val="1400"/>
              </a:lnSpc>
              <a:spcAft>
                <a:spcPts val="600"/>
              </a:spcAft>
              <a:buSzPct val="50000"/>
              <a:buFont typeface="Arial" pitchFamily="34" charset="0"/>
              <a:buChar char="•"/>
              <a:defRPr sz="1200" b="0" i="0">
                <a:latin typeface="Museo Sans 300"/>
                <a:cs typeface="Museo Sans 300"/>
              </a:defRPr>
            </a:lvl2pPr>
            <a:lvl3pPr marL="914400" indent="0">
              <a:lnSpc>
                <a:spcPts val="1400"/>
              </a:lnSpc>
              <a:spcAft>
                <a:spcPts val="600"/>
              </a:spcAft>
              <a:buNone/>
              <a:defRPr sz="1200" b="0" i="0">
                <a:latin typeface="Museo Sans 300"/>
                <a:cs typeface="Museo Sans 300"/>
              </a:defRPr>
            </a:lvl3pPr>
            <a:lvl4pPr marL="1371600" indent="0">
              <a:lnSpc>
                <a:spcPts val="1400"/>
              </a:lnSpc>
              <a:spcAft>
                <a:spcPts val="600"/>
              </a:spcAft>
              <a:buNone/>
              <a:defRPr sz="1200" b="0" i="0">
                <a:latin typeface="Museo Sans 300"/>
                <a:cs typeface="Museo Sans 300"/>
              </a:defRPr>
            </a:lvl4pPr>
            <a:lvl5pPr marL="1828800" indent="0">
              <a:lnSpc>
                <a:spcPts val="1400"/>
              </a:lnSpc>
              <a:spcAft>
                <a:spcPts val="600"/>
              </a:spcAft>
              <a:buNone/>
              <a:defRPr sz="1200" b="0" i="0">
                <a:latin typeface="Museo Sans 300"/>
                <a:cs typeface="Museo Sans 300"/>
              </a:defRPr>
            </a:lvl5pPr>
          </a:lstStyle>
          <a:p>
            <a:pPr lvl="0"/>
            <a:r>
              <a:rPr lang="pt-BR" noProof="0" dirty="0" smtClean="0"/>
              <a:t>Insira o texto, imagem, tabela, gráfico, relacionado ou destaque</a:t>
            </a:r>
          </a:p>
        </p:txBody>
      </p:sp>
      <p:sp>
        <p:nvSpPr>
          <p:cNvPr id="14" name="Text Placeholder 17"/>
          <p:cNvSpPr>
            <a:spLocks noGrp="1"/>
          </p:cNvSpPr>
          <p:nvPr>
            <p:ph type="body" sz="quarter" idx="18" hasCustomPrompt="1"/>
          </p:nvPr>
        </p:nvSpPr>
        <p:spPr>
          <a:xfrm>
            <a:off x="575997" y="2915736"/>
            <a:ext cx="2610115" cy="1907865"/>
          </a:xfrm>
          <a:prstGeom prst="rect">
            <a:avLst/>
          </a:prstGeom>
          <a:noFill/>
        </p:spPr>
        <p:txBody>
          <a:bodyPr vert="horz" lIns="0" tIns="0" rIns="0" bIns="0" rtlCol="0">
            <a:noAutofit/>
          </a:bodyPr>
          <a:lstStyle>
            <a:lvl1pPr>
              <a:defRPr lang="en-US" sz="1600" baseline="0" dirty="0"/>
            </a:lvl1pPr>
          </a:lstStyle>
          <a:p>
            <a:pPr lvl="0">
              <a:lnSpc>
                <a:spcPts val="1800"/>
              </a:lnSpc>
              <a:spcBef>
                <a:spcPts val="800"/>
              </a:spcBef>
              <a:spcAft>
                <a:spcPts val="0"/>
              </a:spcAft>
            </a:pPr>
            <a:r>
              <a:rPr lang="pt-BR" noProof="0" dirty="0" smtClean="0"/>
              <a:t>Insira o texto.</a:t>
            </a:r>
            <a:endParaRPr lang="pt-BR" noProof="0" dirty="0"/>
          </a:p>
        </p:txBody>
      </p:sp>
      <p:sp>
        <p:nvSpPr>
          <p:cNvPr id="18" name="Text Placeholder 17"/>
          <p:cNvSpPr>
            <a:spLocks noGrp="1"/>
          </p:cNvSpPr>
          <p:nvPr>
            <p:ph type="body" sz="quarter" idx="17" hasCustomPrompt="1"/>
          </p:nvPr>
        </p:nvSpPr>
        <p:spPr>
          <a:xfrm>
            <a:off x="575997" y="917934"/>
            <a:ext cx="2610115" cy="1907866"/>
          </a:xfrm>
          <a:prstGeom prst="rect">
            <a:avLst/>
          </a:prstGeom>
          <a:noFill/>
        </p:spPr>
        <p:txBody>
          <a:bodyPr/>
          <a:lstStyle>
            <a:lvl1pPr>
              <a:lnSpc>
                <a:spcPts val="2400"/>
              </a:lnSpc>
              <a:spcBef>
                <a:spcPts val="1100"/>
              </a:spcBef>
              <a:defRPr sz="2200" i="1" baseline="0">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59" name="Straight Connector 58"/>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19"/>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74557662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olho + img v + txt">
    <p:spTree>
      <p:nvGrpSpPr>
        <p:cNvPr id="1" name=""/>
        <p:cNvGrpSpPr/>
        <p:nvPr/>
      </p:nvGrpSpPr>
      <p:grpSpPr>
        <a:xfrm>
          <a:off x="0" y="0"/>
          <a:ext cx="0" cy="0"/>
          <a:chOff x="0" y="0"/>
          <a:chExt cx="0" cy="0"/>
        </a:xfrm>
      </p:grpSpPr>
      <p:sp>
        <p:nvSpPr>
          <p:cNvPr id="19" name="Content Placeholder 1"/>
          <p:cNvSpPr>
            <a:spLocks noGrp="1"/>
          </p:cNvSpPr>
          <p:nvPr>
            <p:ph idx="18" hasCustomPrompt="1"/>
          </p:nvPr>
        </p:nvSpPr>
        <p:spPr>
          <a:xfrm>
            <a:off x="5252807" y="917933"/>
            <a:ext cx="3325359" cy="3905664"/>
          </a:xfrm>
          <a:prstGeom prst="rect">
            <a:avLst/>
          </a:prstGeom>
          <a:noFill/>
        </p:spPr>
        <p:txBody>
          <a:bodyPr/>
          <a:lstStyle>
            <a:lvl1pPr>
              <a:lnSpc>
                <a:spcPts val="1800"/>
              </a:lnSpc>
              <a:spcBef>
                <a:spcPts val="800"/>
              </a:spcBef>
              <a:defRPr sz="1600" baseline="0"/>
            </a:lvl1pPr>
          </a:lstStyle>
          <a:p>
            <a:r>
              <a:rPr lang="pt-BR" dirty="0" smtClean="0"/>
              <a:t>Inserir imagem</a:t>
            </a:r>
            <a:endParaRPr lang="en-US" dirty="0"/>
          </a:p>
        </p:txBody>
      </p:sp>
      <p:sp>
        <p:nvSpPr>
          <p:cNvPr id="14" name="Content Placeholder 1"/>
          <p:cNvSpPr>
            <a:spLocks noGrp="1"/>
          </p:cNvSpPr>
          <p:nvPr>
            <p:ph idx="1" hasCustomPrompt="1"/>
          </p:nvPr>
        </p:nvSpPr>
        <p:spPr>
          <a:xfrm>
            <a:off x="576003" y="2915733"/>
            <a:ext cx="3961079" cy="1907866"/>
          </a:xfrm>
          <a:prstGeom prst="rect">
            <a:avLst/>
          </a:prstGeom>
          <a:noFill/>
        </p:spPr>
        <p:txBody>
          <a:bodyPr/>
          <a:lstStyle>
            <a:lvl1pPr>
              <a:lnSpc>
                <a:spcPts val="1800"/>
              </a:lnSpc>
              <a:spcBef>
                <a:spcPts val="800"/>
              </a:spcBef>
              <a:defRPr sz="1600" baseline="0"/>
            </a:lvl1pPr>
          </a:lstStyle>
          <a:p>
            <a:r>
              <a:rPr lang="pt-BR" dirty="0" smtClean="0"/>
              <a:t>Insira o texto.</a:t>
            </a:r>
            <a:endParaRPr lang="en-US" dirty="0"/>
          </a:p>
        </p:txBody>
      </p:sp>
      <p:sp>
        <p:nvSpPr>
          <p:cNvPr id="15" name="Text Placeholder 17"/>
          <p:cNvSpPr>
            <a:spLocks noGrp="1"/>
          </p:cNvSpPr>
          <p:nvPr>
            <p:ph type="body" sz="quarter" idx="17" hasCustomPrompt="1"/>
          </p:nvPr>
        </p:nvSpPr>
        <p:spPr>
          <a:xfrm>
            <a:off x="575999" y="917937"/>
            <a:ext cx="3961079" cy="1907865"/>
          </a:xfrm>
          <a:prstGeom prst="rect">
            <a:avLst/>
          </a:prstGeom>
          <a:noFill/>
        </p:spPr>
        <p:txBody>
          <a:bodyPr/>
          <a:lstStyle>
            <a:lvl1pPr>
              <a:lnSpc>
                <a:spcPts val="2400"/>
              </a:lnSpc>
              <a:spcBef>
                <a:spcPts val="1100"/>
              </a:spcBef>
              <a:defRPr sz="2200" i="1">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60" name="Straight Connector 59"/>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19"/>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83746721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i Indi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pt-PT" dirty="0" smtClean="0"/>
              <a:t>Índice</a:t>
            </a:r>
            <a:endParaRPr lang="en-US" dirty="0"/>
          </a:p>
        </p:txBody>
      </p:sp>
      <p:sp>
        <p:nvSpPr>
          <p:cNvPr id="10" name="Title 22"/>
          <p:cNvSpPr txBox="1">
            <a:spLocks/>
          </p:cNvSpPr>
          <p:nvPr userDrawn="1"/>
        </p:nvSpPr>
        <p:spPr>
          <a:xfrm>
            <a:off x="4811667" y="274639"/>
            <a:ext cx="3864021" cy="464736"/>
          </a:xfrm>
          <a:prstGeom prst="rect">
            <a:avLst/>
          </a:prstGeom>
          <a:noFill/>
          <a:ln>
            <a:noFill/>
          </a:ln>
        </p:spPr>
        <p:txBody>
          <a:bodyPr lIns="0" tIns="0" rIns="0" bIns="0" anchor="b" anchorCtr="0"/>
          <a:lstStyle>
            <a:lvl1pPr algn="l" defTabSz="457200" rtl="0" eaLnBrk="1" latinLnBrk="0" hangingPunct="1">
              <a:lnSpc>
                <a:spcPts val="6800"/>
              </a:lnSpc>
              <a:spcBef>
                <a:spcPts val="3300"/>
              </a:spcBef>
              <a:buNone/>
              <a:defRPr sz="6600" b="0" i="1" kern="1200" baseline="0">
                <a:solidFill>
                  <a:schemeClr val="tx1"/>
                </a:solidFill>
                <a:latin typeface="Georgia"/>
                <a:ea typeface="+mj-ea"/>
                <a:cs typeface="Georgia"/>
              </a:defRPr>
            </a:lvl1pPr>
          </a:lstStyle>
          <a:p>
            <a:pPr>
              <a:lnSpc>
                <a:spcPts val="4200"/>
              </a:lnSpc>
              <a:spcBef>
                <a:spcPts val="0"/>
              </a:spcBef>
            </a:pPr>
            <a:r>
              <a:rPr lang="pt-BR" sz="2100" i="0" dirty="0" smtClean="0">
                <a:solidFill>
                  <a:schemeClr val="accent1"/>
                </a:solidFill>
                <a:latin typeface="Simplon BP Bold"/>
                <a:cs typeface="Simplon BP Bold"/>
              </a:rPr>
              <a:t>SUMÁRIO EXECUTIVO</a:t>
            </a:r>
            <a:endParaRPr lang="en-US" sz="2100" i="0" dirty="0">
              <a:solidFill>
                <a:schemeClr val="accent1"/>
              </a:solidFill>
              <a:latin typeface="Simplon BP Bold"/>
              <a:cs typeface="Simplon BP Bold"/>
            </a:endParaRPr>
          </a:p>
        </p:txBody>
      </p:sp>
      <p:sp>
        <p:nvSpPr>
          <p:cNvPr id="12" name="Text Placeholder 11"/>
          <p:cNvSpPr>
            <a:spLocks noGrp="1"/>
          </p:cNvSpPr>
          <p:nvPr>
            <p:ph type="body" sz="quarter" idx="12" hasCustomPrompt="1"/>
          </p:nvPr>
        </p:nvSpPr>
        <p:spPr>
          <a:xfrm>
            <a:off x="468313" y="1058863"/>
            <a:ext cx="3887787" cy="3180758"/>
          </a:xfrm>
        </p:spPr>
        <p:txBody>
          <a:bodyPr/>
          <a:lstStyle>
            <a:lvl1pPr marL="0" indent="0">
              <a:buNone/>
              <a:defRPr/>
            </a:lvl1pPr>
            <a:lvl2pPr marL="188912" indent="0">
              <a:buNone/>
              <a:defRPr/>
            </a:lvl2pPr>
            <a:lvl3pPr marL="365125" indent="0">
              <a:buNone/>
              <a:defRPr/>
            </a:lvl3pPr>
            <a:lvl4pPr marL="541337" indent="0">
              <a:buNone/>
              <a:defRPr/>
            </a:lvl4pPr>
            <a:lvl5pPr marL="717550" indent="0">
              <a:buNone/>
              <a:defRPr/>
            </a:lvl5pPr>
          </a:lstStyle>
          <a:p>
            <a:r>
              <a:rPr lang="en-US" sz="1400" dirty="0" err="1" smtClean="0">
                <a:solidFill>
                  <a:srgbClr val="4D4E50"/>
                </a:solidFill>
                <a:latin typeface="Simplon BP Regular"/>
                <a:cs typeface="Simplon BP Regular"/>
              </a:rPr>
              <a:t>Lorem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ipsum</a:t>
            </a:r>
            <a:r>
              <a:rPr lang="en-US" sz="1400" dirty="0" smtClean="0">
                <a:solidFill>
                  <a:srgbClr val="4D4E50"/>
                </a:solidFill>
                <a:latin typeface="Simplon BP Regular"/>
                <a:cs typeface="Simplon BP Regular"/>
              </a:rPr>
              <a:t> dolor sit </a:t>
            </a:r>
            <a:r>
              <a:rPr lang="en-US" sz="1400" dirty="0" err="1" smtClean="0">
                <a:solidFill>
                  <a:srgbClr val="4D4E50"/>
                </a:solidFill>
                <a:latin typeface="Simplon BP Regular"/>
                <a:cs typeface="Simplon BP Regular"/>
              </a:rPr>
              <a:t>amet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consectetuer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adipiscing</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elit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sed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nonummy</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nibh</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euismod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tincidunt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laoreet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dolore</a:t>
            </a:r>
            <a:r>
              <a:rPr lang="en-US" sz="1400" dirty="0" smtClean="0">
                <a:solidFill>
                  <a:srgbClr val="4D4E50"/>
                </a:solidFill>
                <a:latin typeface="Simplon BP Regular"/>
                <a:cs typeface="Simplon BP Regular"/>
              </a:rPr>
              <a:t> magna </a:t>
            </a:r>
            <a:r>
              <a:rPr lang="en-US" sz="1400" dirty="0" err="1" smtClean="0">
                <a:solidFill>
                  <a:srgbClr val="4D4E50"/>
                </a:solidFill>
                <a:latin typeface="Simplon BP Regular"/>
                <a:cs typeface="Simplon BP Regular"/>
              </a:rPr>
              <a:t>aliquam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erat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volutpat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wisi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enim</a:t>
            </a:r>
            <a:r>
              <a:rPr lang="en-US" sz="1400" dirty="0" smtClean="0">
                <a:solidFill>
                  <a:srgbClr val="4D4E50"/>
                </a:solidFill>
                <a:latin typeface="Simplon BP Regular"/>
                <a:cs typeface="Simplon BP Regular"/>
              </a:rPr>
              <a:t> ad minim </a:t>
            </a:r>
            <a:r>
              <a:rPr lang="en-US" sz="1400" dirty="0" err="1" smtClean="0">
                <a:solidFill>
                  <a:srgbClr val="4D4E50"/>
                </a:solidFill>
                <a:latin typeface="Simplon BP Regular"/>
                <a:cs typeface="Simplon BP Regular"/>
              </a:rPr>
              <a:t>veniam</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quis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nostrud</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exerci</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tation</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ullamcorper</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suscipit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lobortis</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nisl</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ut</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aliquip</a:t>
            </a:r>
            <a:r>
              <a:rPr lang="en-US" sz="1400" dirty="0" smtClean="0">
                <a:solidFill>
                  <a:srgbClr val="4D4E50"/>
                </a:solidFill>
                <a:latin typeface="Simplon BP Regular"/>
                <a:cs typeface="Simplon BP Regular"/>
              </a:rPr>
              <a:t> ex </a:t>
            </a:r>
            <a:r>
              <a:rPr lang="en-US" sz="1400" dirty="0" err="1" smtClean="0">
                <a:solidFill>
                  <a:srgbClr val="4D4E50"/>
                </a:solidFill>
                <a:latin typeface="Simplon BP Regular"/>
                <a:cs typeface="Simplon BP Regular"/>
              </a:rPr>
              <a:t>ea</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commodo</a:t>
            </a:r>
            <a:r>
              <a:rPr lang="en-US" sz="1400" dirty="0" smtClean="0">
                <a:solidFill>
                  <a:srgbClr val="4D4E50"/>
                </a:solidFill>
                <a:latin typeface="Simplon BP Regular"/>
                <a:cs typeface="Simplon BP Regular"/>
              </a:rPr>
              <a:t> </a:t>
            </a:r>
            <a:r>
              <a:rPr lang="en-US" sz="1400" dirty="0" err="1" smtClean="0">
                <a:solidFill>
                  <a:srgbClr val="4D4E50"/>
                </a:solidFill>
                <a:latin typeface="Simplon BP Regular"/>
                <a:cs typeface="Simplon BP Regular"/>
              </a:rPr>
              <a:t>consequat</a:t>
            </a:r>
            <a:r>
              <a:rPr lang="en-US" sz="1400" dirty="0" smtClean="0">
                <a:solidFill>
                  <a:srgbClr val="4D4E50"/>
                </a:solidFill>
                <a:latin typeface="Simplon BP Regular"/>
                <a:cs typeface="Simplon BP Regular"/>
              </a:rPr>
              <a:t>. </a:t>
            </a:r>
            <a:endParaRPr lang="en-US" sz="1400" dirty="0">
              <a:solidFill>
                <a:srgbClr val="4D4E50"/>
              </a:solidFill>
              <a:latin typeface="Simplon BP Regular"/>
              <a:cs typeface="Simplon BP Regular"/>
            </a:endParaRPr>
          </a:p>
        </p:txBody>
      </p:sp>
      <p:sp>
        <p:nvSpPr>
          <p:cNvPr id="15" name="Text Placeholder 14"/>
          <p:cNvSpPr>
            <a:spLocks noGrp="1"/>
          </p:cNvSpPr>
          <p:nvPr>
            <p:ph type="body" sz="quarter" idx="13" hasCustomPrompt="1"/>
          </p:nvPr>
        </p:nvSpPr>
        <p:spPr>
          <a:xfrm>
            <a:off x="4811713" y="1058863"/>
            <a:ext cx="3863975" cy="3180758"/>
          </a:xfrm>
        </p:spPr>
        <p:txBody>
          <a:bodyPr/>
          <a:lstStyle>
            <a:lvl1pPr marL="0" indent="0">
              <a:buNone/>
              <a:defRPr sz="2100"/>
            </a:lvl1pPr>
            <a:lvl2pPr marL="188912" indent="0">
              <a:buNone/>
              <a:defRPr sz="2100"/>
            </a:lvl2pPr>
            <a:lvl3pPr marL="365125" indent="0">
              <a:buNone/>
              <a:defRPr sz="2100"/>
            </a:lvl3pPr>
            <a:lvl4pPr marL="541337" indent="0">
              <a:buNone/>
              <a:defRPr sz="2100"/>
            </a:lvl4pPr>
            <a:lvl5pPr marL="717550" indent="0">
              <a:buNone/>
              <a:defRPr sz="2100"/>
            </a:lvl5pPr>
          </a:lstStyle>
          <a:p>
            <a:pPr lvl="0"/>
            <a:r>
              <a:rPr lang="pt-PT" dirty="0" smtClean="0"/>
              <a:t>3. </a:t>
            </a:r>
            <a:r>
              <a:rPr lang="pt-PT" dirty="0" err="1" smtClean="0"/>
              <a:t>Impsum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5. </a:t>
            </a:r>
            <a:r>
              <a:rPr lang="pt-PT" dirty="0" err="1" smtClean="0"/>
              <a:t>Dolor</a:t>
            </a:r>
            <a:r>
              <a:rPr lang="pt-PT" dirty="0" smtClean="0"/>
              <a:t> </a:t>
            </a:r>
            <a:r>
              <a:rPr lang="pt-PT" dirty="0" err="1" smtClean="0"/>
              <a:t>sit</a:t>
            </a:r>
            <a:r>
              <a:rPr lang="pt-PT" dirty="0" smtClean="0"/>
              <a:t> </a:t>
            </a:r>
            <a:r>
              <a:rPr lang="pt-PT" dirty="0" err="1" smtClean="0"/>
              <a:t>amet</a:t>
            </a:r>
            <a:endParaRPr lang="pt-PT" dirty="0" smtClean="0"/>
          </a:p>
          <a:p>
            <a:pPr lvl="0"/>
            <a:r>
              <a:rPr lang="pt-PT" dirty="0" smtClean="0"/>
              <a:t>10. </a:t>
            </a:r>
            <a:r>
              <a:rPr lang="pt-PT" dirty="0" err="1" smtClean="0"/>
              <a:t>Lorem</a:t>
            </a:r>
            <a:r>
              <a:rPr lang="pt-PT" dirty="0" smtClean="0"/>
              <a:t> </a:t>
            </a:r>
            <a:r>
              <a:rPr lang="pt-PT" dirty="0" err="1" smtClean="0"/>
              <a:t>ipsum</a:t>
            </a:r>
            <a:endParaRPr lang="pt-PT" dirty="0" smtClean="0"/>
          </a:p>
          <a:p>
            <a:pPr lvl="0"/>
            <a:r>
              <a:rPr lang="pt-PT" dirty="0" smtClean="0"/>
              <a:t>15. </a:t>
            </a:r>
            <a:r>
              <a:rPr lang="pt-PT" dirty="0" err="1" smtClean="0"/>
              <a:t>Ipsum</a:t>
            </a:r>
            <a:r>
              <a:rPr lang="pt-PT" dirty="0" smtClean="0"/>
              <a:t> </a:t>
            </a:r>
            <a:r>
              <a:rPr lang="pt-PT" dirty="0" err="1" smtClean="0"/>
              <a:t>dolor</a:t>
            </a:r>
            <a:r>
              <a:rPr lang="pt-PT" dirty="0" smtClean="0"/>
              <a:t> </a:t>
            </a:r>
            <a:r>
              <a:rPr lang="pt-PT" dirty="0" err="1" smtClean="0"/>
              <a:t>sit</a:t>
            </a:r>
            <a:r>
              <a:rPr lang="pt-PT" dirty="0" smtClean="0"/>
              <a:t> </a:t>
            </a:r>
            <a:r>
              <a:rPr lang="pt-PT" dirty="0" err="1" smtClean="0"/>
              <a:t>amet</a:t>
            </a:r>
            <a:r>
              <a:rPr lang="pt-PT" dirty="0" smtClean="0"/>
              <a:t> </a:t>
            </a:r>
            <a:endParaRPr lang="en-US" dirty="0"/>
          </a:p>
        </p:txBody>
      </p:sp>
      <p:sp>
        <p:nvSpPr>
          <p:cNvPr id="8" name="Footer Placeholder 7"/>
          <p:cNvSpPr>
            <a:spLocks noGrp="1"/>
          </p:cNvSpPr>
          <p:nvPr>
            <p:ph type="ftr" sz="quarter" idx="15"/>
          </p:nvPr>
        </p:nvSpPr>
        <p:spPr>
          <a:xfrm>
            <a:off x="457199" y="4876006"/>
            <a:ext cx="7787207" cy="215997"/>
          </a:xfrm>
          <a:prstGeom prst="rect">
            <a:avLst/>
          </a:prstGeom>
        </p:spPr>
        <p:txBody>
          <a:bodyPr/>
          <a:lstStyle/>
          <a:p>
            <a:r>
              <a:rPr lang="pt-BR" smtClean="0"/>
              <a:t>MATERIAL CONFIDENCIAL  |  SLIDE Nº</a:t>
            </a:r>
            <a:endParaRPr lang="pt-BR" dirty="0"/>
          </a:p>
        </p:txBody>
      </p:sp>
      <p:sp>
        <p:nvSpPr>
          <p:cNvPr id="9" name="Slide Number Placeholder 8"/>
          <p:cNvSpPr>
            <a:spLocks noGrp="1"/>
          </p:cNvSpPr>
          <p:nvPr>
            <p:ph type="sldNum" sz="quarter" idx="16"/>
          </p:nvPr>
        </p:nvSpPr>
        <p:spPr>
          <a:xfrm>
            <a:off x="8244408" y="4876006"/>
            <a:ext cx="442392" cy="215997"/>
          </a:xfrm>
          <a:prstGeom prst="rect">
            <a:avLst/>
          </a:prstGeom>
        </p:spPr>
        <p:txBody>
          <a:bodyPr/>
          <a:lstStyle/>
          <a:p>
            <a:fld id="{74850952-3374-434C-8FC6-DE28F8CD25B0}" type="slidenum">
              <a:rPr lang="pt-BR" smtClean="0"/>
              <a:pPr/>
              <a:t>‹nº›</a:t>
            </a:fld>
            <a:endParaRPr lang="pt-BR" dirty="0"/>
          </a:p>
        </p:txBody>
      </p:sp>
      <p:sp>
        <p:nvSpPr>
          <p:cNvPr id="11" name="TextBox 10"/>
          <p:cNvSpPr txBox="1"/>
          <p:nvPr userDrawn="1"/>
        </p:nvSpPr>
        <p:spPr>
          <a:xfrm>
            <a:off x="468312" y="4478746"/>
            <a:ext cx="2735536" cy="360040"/>
          </a:xfrm>
          <a:prstGeom prst="rect">
            <a:avLst/>
          </a:prstGeom>
          <a:noFill/>
        </p:spPr>
        <p:txBody>
          <a:bodyPr wrap="none" lIns="36000" tIns="36000" rIns="36000" bIns="36000" rtlCol="0" anchor="ctr" anchorCtr="0">
            <a:noAutofit/>
          </a:bodyPr>
          <a:lstStyle/>
          <a:p>
            <a:pPr>
              <a:lnSpc>
                <a:spcPts val="1800"/>
              </a:lnSpc>
              <a:spcBef>
                <a:spcPts val="0"/>
              </a:spcBef>
              <a:spcAft>
                <a:spcPts val="0"/>
              </a:spcAft>
            </a:pPr>
            <a:r>
              <a:rPr lang="pt-BR" sz="2100" dirty="0" smtClean="0">
                <a:solidFill>
                  <a:schemeClr val="accent1"/>
                </a:solidFill>
                <a:latin typeface="Simplon BP" charset="0"/>
                <a:ea typeface="Simplon BP" charset="0"/>
                <a:cs typeface="Simplon BP" charset="0"/>
              </a:rPr>
              <a:t>TOTAL DE SLIDES:</a:t>
            </a:r>
            <a:endParaRPr lang="en-US" sz="2100" dirty="0" smtClean="0">
              <a:solidFill>
                <a:schemeClr val="accent1"/>
              </a:solidFill>
              <a:latin typeface="Simplon BP" charset="0"/>
              <a:ea typeface="Simplon BP" charset="0"/>
              <a:cs typeface="Simplon BP" charset="0"/>
            </a:endParaRPr>
          </a:p>
        </p:txBody>
      </p:sp>
      <p:sp>
        <p:nvSpPr>
          <p:cNvPr id="13" name="Text Placeholder 16"/>
          <p:cNvSpPr>
            <a:spLocks noGrp="1"/>
          </p:cNvSpPr>
          <p:nvPr>
            <p:ph type="body" sz="quarter" idx="14" hasCustomPrompt="1"/>
          </p:nvPr>
        </p:nvSpPr>
        <p:spPr>
          <a:xfrm>
            <a:off x="2915618" y="4478746"/>
            <a:ext cx="576262" cy="360040"/>
          </a:xfrm>
          <a:noFill/>
        </p:spPr>
        <p:txBody>
          <a:bodyPr wrap="none" lIns="36000" tIns="36000" rIns="36000" bIns="36000" rtlCol="0" anchor="ctr" anchorCtr="0">
            <a:noAutofit/>
          </a:bodyPr>
          <a:lstStyle>
            <a:lvl1pPr marL="0" indent="0">
              <a:buNone/>
              <a:defRPr lang="en-US" sz="2100" dirty="0">
                <a:solidFill>
                  <a:schemeClr val="accent1"/>
                </a:solidFill>
                <a:latin typeface="Simplon BP" charset="0"/>
                <a:ea typeface="Simplon BP" charset="0"/>
                <a:cs typeface="Simplon BP" charset="0"/>
              </a:defRPr>
            </a:lvl1pPr>
          </a:lstStyle>
          <a:p>
            <a:pPr marL="0" lvl="0">
              <a:lnSpc>
                <a:spcPts val="1800"/>
              </a:lnSpc>
              <a:spcAft>
                <a:spcPts val="0"/>
              </a:spcAft>
            </a:pPr>
            <a:r>
              <a:rPr lang="pt-PT" dirty="0" smtClean="0"/>
              <a:t>##</a:t>
            </a:r>
            <a:endParaRPr lang="en-US" dirty="0"/>
          </a:p>
        </p:txBody>
      </p:sp>
    </p:spTree>
    <p:extLst>
      <p:ext uri="{BB962C8B-B14F-4D97-AF65-F5344CB8AC3E}">
        <p14:creationId xmlns:p14="http://schemas.microsoft.com/office/powerpoint/2010/main" val="6016975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lho + 2 col">
    <p:spTree>
      <p:nvGrpSpPr>
        <p:cNvPr id="1" name=""/>
        <p:cNvGrpSpPr/>
        <p:nvPr/>
      </p:nvGrpSpPr>
      <p:grpSpPr>
        <a:xfrm>
          <a:off x="0" y="0"/>
          <a:ext cx="0" cy="0"/>
          <a:chOff x="0" y="0"/>
          <a:chExt cx="0" cy="0"/>
        </a:xfrm>
      </p:grpSpPr>
      <p:sp>
        <p:nvSpPr>
          <p:cNvPr id="4" name="Content Placeholder 2"/>
          <p:cNvSpPr>
            <a:spLocks noGrp="1"/>
          </p:cNvSpPr>
          <p:nvPr>
            <p:ph idx="13" hasCustomPrompt="1"/>
          </p:nvPr>
        </p:nvSpPr>
        <p:spPr>
          <a:xfrm>
            <a:off x="5969730" y="917933"/>
            <a:ext cx="2608433" cy="3905665"/>
          </a:xfrm>
          <a:prstGeom prst="rect">
            <a:avLst/>
          </a:prstGeom>
          <a:noFill/>
        </p:spPr>
        <p:txBody>
          <a:bodyPr lIns="36000" rIns="36000" bIns="0"/>
          <a:lstStyle>
            <a:lvl1pPr marL="0" indent="0">
              <a:lnSpc>
                <a:spcPts val="1600"/>
              </a:lnSpc>
              <a:spcBef>
                <a:spcPts val="700"/>
              </a:spcBef>
              <a:spcAft>
                <a:spcPts val="0"/>
              </a:spcAft>
              <a:buNone/>
              <a:defRPr sz="1400" b="0" i="0">
                <a:latin typeface="Museo Sans 300"/>
                <a:cs typeface="Museo Sans 300"/>
              </a:defRPr>
            </a:lvl1pPr>
            <a:lvl2pPr marL="176212" indent="-171450">
              <a:lnSpc>
                <a:spcPts val="1400"/>
              </a:lnSpc>
              <a:spcAft>
                <a:spcPts val="600"/>
              </a:spcAft>
              <a:buNone/>
              <a:tabLst>
                <a:tab pos="0" algn="l"/>
              </a:tabLst>
              <a:defRPr lang="en-US" sz="1200" b="0" i="0" kern="1200" dirty="0" smtClean="0">
                <a:solidFill>
                  <a:schemeClr val="tx1"/>
                </a:solidFill>
                <a:latin typeface="Museo Sans 300"/>
                <a:ea typeface="+mn-ea"/>
                <a:cs typeface="Museo Sans 300"/>
              </a:defRPr>
            </a:lvl2pPr>
            <a:lvl3pPr marL="914400" indent="0">
              <a:lnSpc>
                <a:spcPts val="1400"/>
              </a:lnSpc>
              <a:spcAft>
                <a:spcPts val="600"/>
              </a:spcAft>
              <a:buNone/>
              <a:defRPr sz="1200" b="0" i="0">
                <a:latin typeface="Museo Sans 300"/>
                <a:cs typeface="Museo Sans 300"/>
              </a:defRPr>
            </a:lvl3pPr>
            <a:lvl4pPr marL="1371600" indent="0">
              <a:lnSpc>
                <a:spcPts val="1400"/>
              </a:lnSpc>
              <a:spcAft>
                <a:spcPts val="600"/>
              </a:spcAft>
              <a:buNone/>
              <a:defRPr sz="1200" b="0" i="0">
                <a:latin typeface="Museo Sans 300"/>
                <a:cs typeface="Museo Sans 300"/>
              </a:defRPr>
            </a:lvl4pPr>
            <a:lvl5pPr marL="1828800" indent="0">
              <a:lnSpc>
                <a:spcPts val="1400"/>
              </a:lnSpc>
              <a:spcAft>
                <a:spcPts val="600"/>
              </a:spcAft>
              <a:buNone/>
              <a:defRPr sz="1200" b="0" i="0">
                <a:latin typeface="Museo Sans 300"/>
                <a:cs typeface="Museo Sans 300"/>
              </a:defRPr>
            </a:lvl5pPr>
          </a:lstStyle>
          <a:p>
            <a:pPr lvl="0"/>
            <a:r>
              <a:rPr lang="pt-BR" noProof="0" dirty="0" smtClean="0"/>
              <a:t>Insira o texto, imagem, tabela, gráfico, relacionado ou destaque</a:t>
            </a:r>
          </a:p>
        </p:txBody>
      </p:sp>
      <p:sp>
        <p:nvSpPr>
          <p:cNvPr id="3" name="Content Placeholder 2"/>
          <p:cNvSpPr>
            <a:spLocks noGrp="1"/>
          </p:cNvSpPr>
          <p:nvPr>
            <p:ph idx="1" hasCustomPrompt="1"/>
          </p:nvPr>
        </p:nvSpPr>
        <p:spPr>
          <a:xfrm>
            <a:off x="3272871" y="917883"/>
            <a:ext cx="2608431" cy="3903514"/>
          </a:xfrm>
          <a:prstGeom prst="rect">
            <a:avLst/>
          </a:prstGeom>
          <a:noFill/>
        </p:spPr>
        <p:txBody>
          <a:bodyPr lIns="36000" rIns="36000" bIns="0"/>
          <a:lstStyle>
            <a:lvl1pPr marL="0" indent="0">
              <a:lnSpc>
                <a:spcPts val="1600"/>
              </a:lnSpc>
              <a:spcBef>
                <a:spcPts val="700"/>
              </a:spcBef>
              <a:spcAft>
                <a:spcPts val="0"/>
              </a:spcAft>
              <a:buNone/>
              <a:defRPr sz="1400" b="0" i="0">
                <a:latin typeface="Museo Sans 300"/>
                <a:cs typeface="Museo Sans 300"/>
              </a:defRPr>
            </a:lvl1pPr>
            <a:lvl2pPr marL="92075" indent="-87313">
              <a:lnSpc>
                <a:spcPts val="1400"/>
              </a:lnSpc>
              <a:spcAft>
                <a:spcPts val="600"/>
              </a:spcAft>
              <a:buSzPct val="50000"/>
              <a:buFont typeface="Arial" pitchFamily="34" charset="0"/>
              <a:buChar char="•"/>
              <a:defRPr sz="1200" b="0" i="0">
                <a:latin typeface="Museo Sans 300"/>
                <a:cs typeface="Museo Sans 300"/>
              </a:defRPr>
            </a:lvl2pPr>
            <a:lvl3pPr marL="914400" indent="0">
              <a:lnSpc>
                <a:spcPts val="1400"/>
              </a:lnSpc>
              <a:spcAft>
                <a:spcPts val="600"/>
              </a:spcAft>
              <a:buNone/>
              <a:defRPr sz="1200" b="0" i="0">
                <a:latin typeface="Museo Sans 300"/>
                <a:cs typeface="Museo Sans 300"/>
              </a:defRPr>
            </a:lvl3pPr>
            <a:lvl4pPr marL="1371600" indent="0">
              <a:lnSpc>
                <a:spcPts val="1400"/>
              </a:lnSpc>
              <a:spcAft>
                <a:spcPts val="600"/>
              </a:spcAft>
              <a:buNone/>
              <a:defRPr sz="1200" b="0" i="0">
                <a:latin typeface="Museo Sans 300"/>
                <a:cs typeface="Museo Sans 300"/>
              </a:defRPr>
            </a:lvl4pPr>
            <a:lvl5pPr marL="1828800" indent="0">
              <a:lnSpc>
                <a:spcPts val="1400"/>
              </a:lnSpc>
              <a:spcAft>
                <a:spcPts val="600"/>
              </a:spcAft>
              <a:buNone/>
              <a:defRPr sz="1200" b="0" i="0">
                <a:latin typeface="Museo Sans 300"/>
                <a:cs typeface="Museo Sans 300"/>
              </a:defRPr>
            </a:lvl5pPr>
          </a:lstStyle>
          <a:p>
            <a:pPr lvl="0"/>
            <a:r>
              <a:rPr lang="pt-BR" noProof="0" dirty="0" smtClean="0"/>
              <a:t>Insira o texto, imagem, tabela, gráfico, relacionado ou destaque</a:t>
            </a:r>
          </a:p>
        </p:txBody>
      </p:sp>
      <p:sp>
        <p:nvSpPr>
          <p:cNvPr id="24" name="Text Placeholder 17"/>
          <p:cNvSpPr>
            <a:spLocks noGrp="1"/>
          </p:cNvSpPr>
          <p:nvPr>
            <p:ph type="body" sz="quarter" idx="17" hasCustomPrompt="1"/>
          </p:nvPr>
        </p:nvSpPr>
        <p:spPr>
          <a:xfrm>
            <a:off x="576001" y="917937"/>
            <a:ext cx="2610115" cy="1907865"/>
          </a:xfrm>
          <a:prstGeom prst="rect">
            <a:avLst/>
          </a:prstGeom>
          <a:noFill/>
        </p:spPr>
        <p:txBody>
          <a:bodyPr/>
          <a:lstStyle>
            <a:lvl1pPr>
              <a:lnSpc>
                <a:spcPts val="2400"/>
              </a:lnSpc>
              <a:spcBef>
                <a:spcPts val="1100"/>
              </a:spcBef>
              <a:defRPr sz="2200" i="1">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58" name="Straight Connector 57"/>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18"/>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87195348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olho + img h + txt">
    <p:spTree>
      <p:nvGrpSpPr>
        <p:cNvPr id="1" name=""/>
        <p:cNvGrpSpPr/>
        <p:nvPr/>
      </p:nvGrpSpPr>
      <p:grpSpPr>
        <a:xfrm>
          <a:off x="0" y="0"/>
          <a:ext cx="0" cy="0"/>
          <a:chOff x="0" y="0"/>
          <a:chExt cx="0" cy="0"/>
        </a:xfrm>
      </p:grpSpPr>
      <p:sp>
        <p:nvSpPr>
          <p:cNvPr id="19" name="Content Placeholder 1"/>
          <p:cNvSpPr>
            <a:spLocks noGrp="1"/>
          </p:cNvSpPr>
          <p:nvPr>
            <p:ph idx="18" hasCustomPrompt="1"/>
          </p:nvPr>
        </p:nvSpPr>
        <p:spPr>
          <a:xfrm>
            <a:off x="5969728" y="2913789"/>
            <a:ext cx="2608432" cy="1909810"/>
          </a:xfrm>
          <a:prstGeom prst="rect">
            <a:avLst/>
          </a:prstGeom>
          <a:noFill/>
        </p:spPr>
        <p:txBody>
          <a:bodyPr/>
          <a:lstStyle>
            <a:lvl1pPr>
              <a:lnSpc>
                <a:spcPts val="1800"/>
              </a:lnSpc>
              <a:spcBef>
                <a:spcPts val="800"/>
              </a:spcBef>
              <a:defRPr sz="1600" baseline="0"/>
            </a:lvl1pPr>
          </a:lstStyle>
          <a:p>
            <a:r>
              <a:rPr lang="pt-BR" dirty="0" smtClean="0"/>
              <a:t>Inserir texto</a:t>
            </a:r>
            <a:endParaRPr lang="en-US" dirty="0"/>
          </a:p>
        </p:txBody>
      </p:sp>
      <p:sp>
        <p:nvSpPr>
          <p:cNvPr id="3" name="Picture Placeholder 2"/>
          <p:cNvSpPr>
            <a:spLocks noGrp="1"/>
          </p:cNvSpPr>
          <p:nvPr>
            <p:ph type="pic" sz="quarter" idx="19" hasCustomPrompt="1"/>
          </p:nvPr>
        </p:nvSpPr>
        <p:spPr>
          <a:xfrm>
            <a:off x="575997" y="2915736"/>
            <a:ext cx="4675299" cy="1907867"/>
          </a:xfrm>
          <a:prstGeom prst="rect">
            <a:avLst/>
          </a:prstGeom>
          <a:noFill/>
        </p:spPr>
        <p:txBody>
          <a:bodyPr/>
          <a:lstStyle>
            <a:lvl1pPr>
              <a:lnSpc>
                <a:spcPts val="1800"/>
              </a:lnSpc>
              <a:spcBef>
                <a:spcPts val="800"/>
              </a:spcBef>
              <a:defRPr sz="1600"/>
            </a:lvl1pPr>
          </a:lstStyle>
          <a:p>
            <a:r>
              <a:rPr lang="pt-BR" noProof="0" dirty="0" smtClean="0"/>
              <a:t>Inserir imagem</a:t>
            </a:r>
            <a:endParaRPr lang="pt-BR" noProof="0" dirty="0"/>
          </a:p>
        </p:txBody>
      </p:sp>
      <p:sp>
        <p:nvSpPr>
          <p:cNvPr id="56" name="Text Placeholder 17"/>
          <p:cNvSpPr>
            <a:spLocks noGrp="1"/>
          </p:cNvSpPr>
          <p:nvPr>
            <p:ph type="body" sz="quarter" idx="17" hasCustomPrompt="1"/>
          </p:nvPr>
        </p:nvSpPr>
        <p:spPr>
          <a:xfrm>
            <a:off x="575997" y="917937"/>
            <a:ext cx="4675299" cy="1907865"/>
          </a:xfrm>
          <a:prstGeom prst="rect">
            <a:avLst/>
          </a:prstGeom>
          <a:noFill/>
        </p:spPr>
        <p:txBody>
          <a:bodyPr/>
          <a:lstStyle>
            <a:lvl1pPr>
              <a:lnSpc>
                <a:spcPts val="2400"/>
              </a:lnSpc>
              <a:spcBef>
                <a:spcPts val="1100"/>
              </a:spcBef>
              <a:defRPr sz="2200" i="1">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60" name="Straight Connector 59"/>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20"/>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48052309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olho + img h gd + txt">
    <p:spTree>
      <p:nvGrpSpPr>
        <p:cNvPr id="1" name=""/>
        <p:cNvGrpSpPr/>
        <p:nvPr/>
      </p:nvGrpSpPr>
      <p:grpSpPr>
        <a:xfrm>
          <a:off x="0" y="0"/>
          <a:ext cx="0" cy="0"/>
          <a:chOff x="0" y="0"/>
          <a:chExt cx="0" cy="0"/>
        </a:xfrm>
      </p:grpSpPr>
      <p:sp>
        <p:nvSpPr>
          <p:cNvPr id="3" name="Picture Placeholder 2"/>
          <p:cNvSpPr>
            <a:spLocks noGrp="1"/>
          </p:cNvSpPr>
          <p:nvPr>
            <p:ph type="pic" sz="quarter" idx="19" hasCustomPrompt="1"/>
          </p:nvPr>
        </p:nvSpPr>
        <p:spPr>
          <a:xfrm>
            <a:off x="575997" y="2915736"/>
            <a:ext cx="8002163" cy="1907867"/>
          </a:xfrm>
          <a:prstGeom prst="rect">
            <a:avLst/>
          </a:prstGeom>
          <a:noFill/>
        </p:spPr>
        <p:txBody>
          <a:bodyPr/>
          <a:lstStyle>
            <a:lvl1pPr>
              <a:lnSpc>
                <a:spcPts val="1800"/>
              </a:lnSpc>
              <a:spcBef>
                <a:spcPts val="800"/>
              </a:spcBef>
              <a:defRPr sz="1600"/>
            </a:lvl1pPr>
          </a:lstStyle>
          <a:p>
            <a:r>
              <a:rPr lang="pt-BR" noProof="0" dirty="0" smtClean="0"/>
              <a:t>Inserir imagem</a:t>
            </a:r>
            <a:endParaRPr lang="pt-BR" noProof="0" dirty="0"/>
          </a:p>
        </p:txBody>
      </p:sp>
      <p:sp>
        <p:nvSpPr>
          <p:cNvPr id="19" name="Content Placeholder 1"/>
          <p:cNvSpPr>
            <a:spLocks noGrp="1"/>
          </p:cNvSpPr>
          <p:nvPr>
            <p:ph idx="18" hasCustomPrompt="1"/>
          </p:nvPr>
        </p:nvSpPr>
        <p:spPr>
          <a:xfrm>
            <a:off x="5251296" y="915990"/>
            <a:ext cx="3326864" cy="1909810"/>
          </a:xfrm>
          <a:prstGeom prst="rect">
            <a:avLst/>
          </a:prstGeom>
          <a:noFill/>
        </p:spPr>
        <p:txBody>
          <a:bodyPr/>
          <a:lstStyle>
            <a:lvl1pPr>
              <a:lnSpc>
                <a:spcPts val="1800"/>
              </a:lnSpc>
              <a:spcBef>
                <a:spcPts val="800"/>
              </a:spcBef>
              <a:defRPr sz="1600" baseline="0"/>
            </a:lvl1pPr>
          </a:lstStyle>
          <a:p>
            <a:r>
              <a:rPr lang="pt-BR" dirty="0" smtClean="0"/>
              <a:t>Inserir texto</a:t>
            </a:r>
            <a:endParaRPr lang="en-US" dirty="0"/>
          </a:p>
        </p:txBody>
      </p:sp>
      <p:sp>
        <p:nvSpPr>
          <p:cNvPr id="56" name="Text Placeholder 17"/>
          <p:cNvSpPr>
            <a:spLocks noGrp="1"/>
          </p:cNvSpPr>
          <p:nvPr>
            <p:ph type="body" sz="quarter" idx="17" hasCustomPrompt="1"/>
          </p:nvPr>
        </p:nvSpPr>
        <p:spPr>
          <a:xfrm>
            <a:off x="575999" y="917937"/>
            <a:ext cx="3961079" cy="1907865"/>
          </a:xfrm>
          <a:prstGeom prst="rect">
            <a:avLst/>
          </a:prstGeom>
          <a:noFill/>
        </p:spPr>
        <p:txBody>
          <a:bodyPr/>
          <a:lstStyle>
            <a:lvl1pPr>
              <a:lnSpc>
                <a:spcPts val="2400"/>
              </a:lnSpc>
              <a:spcBef>
                <a:spcPts val="1100"/>
              </a:spcBef>
              <a:defRPr sz="2200" i="1">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60" name="Straight Connector 59"/>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itle 1"/>
          <p:cNvSpPr>
            <a:spLocks noGrp="1"/>
          </p:cNvSpPr>
          <p:nvPr>
            <p:ph type="title" hasCustomPrompt="1"/>
          </p:nvPr>
        </p:nvSpPr>
        <p:spPr>
          <a:xfrm>
            <a:off x="576006" y="324001"/>
            <a:ext cx="8002161" cy="326226"/>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Museo Sans 700" pitchFamily="50" charset="0"/>
              </a:defRPr>
            </a:lvl1pPr>
          </a:lstStyle>
          <a:p>
            <a:r>
              <a:rPr lang="pt-BR" noProof="0" dirty="0" smtClean="0"/>
              <a:t>Header</a:t>
            </a:r>
            <a:endParaRPr lang="pt-BR" noProof="0" dirty="0"/>
          </a:p>
        </p:txBody>
      </p:sp>
      <p:sp>
        <p:nvSpPr>
          <p:cNvPr id="2" name="Slide Number Placeholder 1"/>
          <p:cNvSpPr>
            <a:spLocks noGrp="1"/>
          </p:cNvSpPr>
          <p:nvPr>
            <p:ph type="sldNum" sz="quarter" idx="20"/>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506185286"/>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ítulo + imagem peq">
    <p:spTree>
      <p:nvGrpSpPr>
        <p:cNvPr id="1" name=""/>
        <p:cNvGrpSpPr/>
        <p:nvPr/>
      </p:nvGrpSpPr>
      <p:grpSpPr>
        <a:xfrm>
          <a:off x="0" y="0"/>
          <a:ext cx="0" cy="0"/>
          <a:chOff x="0" y="0"/>
          <a:chExt cx="0" cy="0"/>
        </a:xfrm>
      </p:grpSpPr>
      <p:sp>
        <p:nvSpPr>
          <p:cNvPr id="69" name="Picture Placeholder 6"/>
          <p:cNvSpPr>
            <a:spLocks noGrp="1"/>
          </p:cNvSpPr>
          <p:nvPr>
            <p:ph type="pic" sz="quarter" idx="25" hasCustomPrompt="1"/>
          </p:nvPr>
        </p:nvSpPr>
        <p:spPr>
          <a:xfrm>
            <a:off x="5969728" y="3203736"/>
            <a:ext cx="2608432" cy="1619865"/>
          </a:xfrm>
          <a:prstGeom prst="rect">
            <a:avLst/>
          </a:prstGeom>
          <a:noFill/>
        </p:spPr>
        <p:txBody>
          <a:bodyPr/>
          <a:lstStyle>
            <a:lvl1pPr marL="0" indent="0">
              <a:buNone/>
              <a:defRPr/>
            </a:lvl1pPr>
          </a:lstStyle>
          <a:p>
            <a:r>
              <a:rPr lang="en-US" dirty="0" smtClean="0"/>
              <a:t> </a:t>
            </a:r>
            <a:endParaRPr lang="en-US" dirty="0"/>
          </a:p>
        </p:txBody>
      </p:sp>
      <p:sp>
        <p:nvSpPr>
          <p:cNvPr id="68" name="Picture Placeholder 5"/>
          <p:cNvSpPr>
            <a:spLocks noGrp="1"/>
          </p:cNvSpPr>
          <p:nvPr>
            <p:ph type="pic" sz="quarter" idx="24" hasCustomPrompt="1"/>
          </p:nvPr>
        </p:nvSpPr>
        <p:spPr>
          <a:xfrm>
            <a:off x="3276601" y="3203736"/>
            <a:ext cx="2608432" cy="1619865"/>
          </a:xfrm>
          <a:prstGeom prst="rect">
            <a:avLst/>
          </a:prstGeom>
          <a:noFill/>
        </p:spPr>
        <p:txBody>
          <a:bodyPr/>
          <a:lstStyle>
            <a:lvl1pPr marL="0" indent="0">
              <a:buNone/>
              <a:defRPr/>
            </a:lvl1pPr>
          </a:lstStyle>
          <a:p>
            <a:r>
              <a:rPr lang="en-US" dirty="0" smtClean="0"/>
              <a:t> </a:t>
            </a:r>
            <a:endParaRPr lang="en-US" dirty="0"/>
          </a:p>
        </p:txBody>
      </p:sp>
      <p:sp>
        <p:nvSpPr>
          <p:cNvPr id="19" name="Picture Placeholder 4"/>
          <p:cNvSpPr>
            <a:spLocks noGrp="1"/>
          </p:cNvSpPr>
          <p:nvPr>
            <p:ph type="pic" sz="quarter" idx="23" hasCustomPrompt="1"/>
          </p:nvPr>
        </p:nvSpPr>
        <p:spPr>
          <a:xfrm>
            <a:off x="576000" y="3203736"/>
            <a:ext cx="2608432" cy="1619865"/>
          </a:xfrm>
          <a:prstGeom prst="rect">
            <a:avLst/>
          </a:prstGeom>
          <a:noFill/>
        </p:spPr>
        <p:txBody>
          <a:bodyPr/>
          <a:lstStyle>
            <a:lvl1pPr marL="0" indent="0">
              <a:buNone/>
              <a:defRPr/>
            </a:lvl1pPr>
          </a:lstStyle>
          <a:p>
            <a:r>
              <a:rPr lang="en-US" dirty="0" smtClean="0"/>
              <a:t> </a:t>
            </a:r>
            <a:endParaRPr lang="en-US" dirty="0"/>
          </a:p>
        </p:txBody>
      </p:sp>
      <p:sp>
        <p:nvSpPr>
          <p:cNvPr id="12" name="Picture Placeholder 3"/>
          <p:cNvSpPr>
            <a:spLocks noGrp="1"/>
          </p:cNvSpPr>
          <p:nvPr>
            <p:ph type="pic" sz="quarter" idx="18" hasCustomPrompt="1"/>
          </p:nvPr>
        </p:nvSpPr>
        <p:spPr>
          <a:xfrm>
            <a:off x="5969728" y="1207188"/>
            <a:ext cx="2608432" cy="1618617"/>
          </a:xfrm>
          <a:prstGeom prst="rect">
            <a:avLst/>
          </a:prstGeom>
          <a:noFill/>
        </p:spPr>
        <p:txBody>
          <a:bodyPr/>
          <a:lstStyle>
            <a:lvl1pPr marL="0" indent="0">
              <a:buNone/>
              <a:defRPr/>
            </a:lvl1pPr>
          </a:lstStyle>
          <a:p>
            <a:r>
              <a:rPr lang="en-US" dirty="0" smtClean="0"/>
              <a:t> </a:t>
            </a:r>
            <a:endParaRPr lang="en-US" dirty="0"/>
          </a:p>
        </p:txBody>
      </p:sp>
      <p:sp>
        <p:nvSpPr>
          <p:cNvPr id="11" name="Picture Placeholder 2"/>
          <p:cNvSpPr>
            <a:spLocks noGrp="1"/>
          </p:cNvSpPr>
          <p:nvPr>
            <p:ph type="pic" sz="quarter" idx="17" hasCustomPrompt="1"/>
          </p:nvPr>
        </p:nvSpPr>
        <p:spPr>
          <a:xfrm>
            <a:off x="3276607" y="1207182"/>
            <a:ext cx="2604695" cy="1618618"/>
          </a:xfrm>
          <a:prstGeom prst="rect">
            <a:avLst/>
          </a:prstGeom>
          <a:noFill/>
        </p:spPr>
        <p:txBody>
          <a:bodyPr/>
          <a:lstStyle>
            <a:lvl1pPr marL="0" indent="0">
              <a:buNone/>
              <a:defRPr/>
            </a:lvl1pPr>
          </a:lstStyle>
          <a:p>
            <a:r>
              <a:rPr lang="en-US" dirty="0" smtClean="0"/>
              <a:t> </a:t>
            </a:r>
            <a:endParaRPr lang="en-US" dirty="0"/>
          </a:p>
        </p:txBody>
      </p:sp>
      <p:sp>
        <p:nvSpPr>
          <p:cNvPr id="10" name="Picture Placeholder 1"/>
          <p:cNvSpPr>
            <a:spLocks noGrp="1"/>
          </p:cNvSpPr>
          <p:nvPr>
            <p:ph type="pic" sz="quarter" idx="16" hasCustomPrompt="1"/>
          </p:nvPr>
        </p:nvSpPr>
        <p:spPr>
          <a:xfrm>
            <a:off x="575997" y="1207182"/>
            <a:ext cx="2608435" cy="1618618"/>
          </a:xfrm>
          <a:prstGeom prst="rect">
            <a:avLst/>
          </a:prstGeom>
          <a:noFill/>
        </p:spPr>
        <p:txBody>
          <a:bodyPr/>
          <a:lstStyle>
            <a:lvl1pPr marL="0" indent="0">
              <a:buNone/>
              <a:defRPr/>
            </a:lvl1pPr>
          </a:lstStyle>
          <a:p>
            <a:r>
              <a:rPr lang="en-US" dirty="0" smtClean="0"/>
              <a:t> </a:t>
            </a:r>
            <a:endParaRPr lang="en-US" dirty="0"/>
          </a:p>
        </p:txBody>
      </p:sp>
      <p:cxnSp>
        <p:nvCxnSpPr>
          <p:cNvPr id="67" name="Straight Connector 66"/>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hasCustomPrompt="1"/>
          </p:nvPr>
        </p:nvSpPr>
        <p:spPr>
          <a:xfrm>
            <a:off x="576006" y="324004"/>
            <a:ext cx="8002161" cy="326227"/>
          </a:xfrm>
          <a:prstGeom prst="rect">
            <a:avLst/>
          </a:prstGeom>
          <a:noFill/>
          <a:ln>
            <a:noFill/>
          </a:ln>
        </p:spPr>
        <p:txBody>
          <a:bodyPr lIns="0" tIns="0" rIns="0" bIns="0" anchor="b"/>
          <a:lstStyle>
            <a:lvl1pPr>
              <a:lnSpc>
                <a:spcPts val="2400"/>
              </a:lnSpc>
              <a:spcBef>
                <a:spcPts val="1100"/>
              </a:spcBef>
              <a:defRPr sz="2200" b="0" i="1">
                <a:solidFill>
                  <a:schemeClr val="tx1"/>
                </a:solidFill>
                <a:latin typeface="Georgia"/>
                <a:cs typeface="Georgia"/>
              </a:defRPr>
            </a:lvl1pPr>
          </a:lstStyle>
          <a:p>
            <a:r>
              <a:rPr lang="pt-BR" noProof="0" dirty="0" smtClean="0"/>
              <a:t>Insira o título.</a:t>
            </a:r>
            <a:endParaRPr lang="pt-BR" noProof="0" dirty="0"/>
          </a:p>
        </p:txBody>
      </p:sp>
      <p:sp>
        <p:nvSpPr>
          <p:cNvPr id="2" name="Slide Number Placeholder 1"/>
          <p:cNvSpPr>
            <a:spLocks noGrp="1"/>
          </p:cNvSpPr>
          <p:nvPr>
            <p:ph type="sldNum" sz="quarter" idx="26"/>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232243997"/>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ns - 2 fileiras com titulos">
    <p:spTree>
      <p:nvGrpSpPr>
        <p:cNvPr id="1" name=""/>
        <p:cNvGrpSpPr/>
        <p:nvPr/>
      </p:nvGrpSpPr>
      <p:grpSpPr>
        <a:xfrm>
          <a:off x="0" y="0"/>
          <a:ext cx="0" cy="0"/>
          <a:chOff x="0" y="0"/>
          <a:chExt cx="0" cy="0"/>
        </a:xfrm>
      </p:grpSpPr>
      <p:sp>
        <p:nvSpPr>
          <p:cNvPr id="74" name="Picture Placeholder 7"/>
          <p:cNvSpPr>
            <a:spLocks noGrp="1"/>
          </p:cNvSpPr>
          <p:nvPr>
            <p:ph type="pic" sz="quarter" idx="21" hasCustomPrompt="1"/>
          </p:nvPr>
        </p:nvSpPr>
        <p:spPr>
          <a:xfrm>
            <a:off x="5969728" y="3581664"/>
            <a:ext cx="2608432" cy="1241934"/>
          </a:xfrm>
          <a:prstGeom prst="rect">
            <a:avLst/>
          </a:prstGeom>
          <a:noFill/>
        </p:spPr>
        <p:txBody>
          <a:bodyPr/>
          <a:lstStyle>
            <a:lvl1pPr marL="0" indent="0">
              <a:buNone/>
              <a:defRPr/>
            </a:lvl1pPr>
          </a:lstStyle>
          <a:p>
            <a:r>
              <a:rPr lang="en-US" dirty="0" smtClean="0"/>
              <a:t> </a:t>
            </a:r>
            <a:endParaRPr lang="en-US" dirty="0"/>
          </a:p>
        </p:txBody>
      </p:sp>
      <p:sp>
        <p:nvSpPr>
          <p:cNvPr id="73" name="Picture Placeholder 7"/>
          <p:cNvSpPr>
            <a:spLocks noGrp="1"/>
          </p:cNvSpPr>
          <p:nvPr>
            <p:ph type="pic" sz="quarter" idx="20" hasCustomPrompt="1"/>
          </p:nvPr>
        </p:nvSpPr>
        <p:spPr>
          <a:xfrm>
            <a:off x="3276607" y="3581664"/>
            <a:ext cx="2604695" cy="1241934"/>
          </a:xfrm>
          <a:prstGeom prst="rect">
            <a:avLst/>
          </a:prstGeom>
          <a:noFill/>
        </p:spPr>
        <p:txBody>
          <a:bodyPr/>
          <a:lstStyle>
            <a:lvl1pPr marL="0" indent="0">
              <a:buNone/>
              <a:defRPr/>
            </a:lvl1pPr>
          </a:lstStyle>
          <a:p>
            <a:r>
              <a:rPr lang="en-US" dirty="0" smtClean="0"/>
              <a:t> </a:t>
            </a:r>
            <a:endParaRPr lang="en-US" dirty="0"/>
          </a:p>
        </p:txBody>
      </p:sp>
      <p:sp>
        <p:nvSpPr>
          <p:cNvPr id="72" name="Picture Placeholder 7"/>
          <p:cNvSpPr>
            <a:spLocks noGrp="1"/>
          </p:cNvSpPr>
          <p:nvPr>
            <p:ph type="pic" sz="quarter" idx="19" hasCustomPrompt="1"/>
          </p:nvPr>
        </p:nvSpPr>
        <p:spPr>
          <a:xfrm>
            <a:off x="575997" y="3581664"/>
            <a:ext cx="2608435" cy="1241934"/>
          </a:xfrm>
          <a:prstGeom prst="rect">
            <a:avLst/>
          </a:prstGeom>
          <a:noFill/>
        </p:spPr>
        <p:txBody>
          <a:bodyPr/>
          <a:lstStyle>
            <a:lvl1pPr marL="0" indent="0">
              <a:buNone/>
              <a:defRPr/>
            </a:lvl1pPr>
          </a:lstStyle>
          <a:p>
            <a:r>
              <a:rPr lang="en-US" dirty="0" smtClean="0"/>
              <a:t> </a:t>
            </a:r>
            <a:endParaRPr lang="en-US" dirty="0"/>
          </a:p>
        </p:txBody>
      </p:sp>
      <p:sp>
        <p:nvSpPr>
          <p:cNvPr id="14" name="Text Placeholder 2"/>
          <p:cNvSpPr>
            <a:spLocks noGrp="1"/>
          </p:cNvSpPr>
          <p:nvPr>
            <p:ph type="body" sz="quarter" idx="23" hasCustomPrompt="1"/>
          </p:nvPr>
        </p:nvSpPr>
        <p:spPr>
          <a:xfrm>
            <a:off x="569815" y="3168329"/>
            <a:ext cx="8008351" cy="322584"/>
          </a:xfrm>
          <a:prstGeom prst="rect">
            <a:avLst/>
          </a:prstGeom>
          <a:noFill/>
        </p:spPr>
        <p:txBody>
          <a:bodyPr anchor="b"/>
          <a:lstStyle>
            <a:lvl1pPr marL="0" marR="0" indent="0" algn="l" defTabSz="457200" rtl="0" eaLnBrk="1" fontAlgn="auto" latinLnBrk="0" hangingPunct="1">
              <a:lnSpc>
                <a:spcPts val="2400"/>
              </a:lnSpc>
              <a:spcBef>
                <a:spcPts val="1100"/>
              </a:spcBef>
              <a:spcAft>
                <a:spcPts val="0"/>
              </a:spcAft>
              <a:buClrTx/>
              <a:buSzTx/>
              <a:buFont typeface="Arial"/>
              <a:buNone/>
              <a:tabLst/>
              <a:defRPr sz="2200" i="1">
                <a:latin typeface="+mn-lt"/>
              </a:defRPr>
            </a:lvl1pPr>
          </a:lstStyle>
          <a:p>
            <a:pPr marL="0" marR="0" lvl="0" indent="0" algn="l" defTabSz="457200" rtl="0" eaLnBrk="1" fontAlgn="auto" latinLnBrk="0" hangingPunct="1">
              <a:lnSpc>
                <a:spcPts val="2400"/>
              </a:lnSpc>
              <a:spcBef>
                <a:spcPts val="1100"/>
              </a:spcBef>
              <a:spcAft>
                <a:spcPts val="0"/>
              </a:spcAft>
              <a:buClrTx/>
              <a:buSzTx/>
              <a:buFont typeface="Arial"/>
              <a:buNone/>
              <a:tabLst/>
              <a:defRPr/>
            </a:pPr>
            <a:r>
              <a:rPr lang="pt-BR" noProof="0" dirty="0" smtClean="0"/>
              <a:t>Insira um título para as imagens.</a:t>
            </a:r>
          </a:p>
        </p:txBody>
      </p:sp>
      <p:sp>
        <p:nvSpPr>
          <p:cNvPr id="70" name="Picture Placeholder 7"/>
          <p:cNvSpPr>
            <a:spLocks noGrp="1"/>
          </p:cNvSpPr>
          <p:nvPr>
            <p:ph type="pic" sz="quarter" idx="18" hasCustomPrompt="1"/>
          </p:nvPr>
        </p:nvSpPr>
        <p:spPr>
          <a:xfrm>
            <a:off x="5969728" y="1583865"/>
            <a:ext cx="2608432" cy="1241934"/>
          </a:xfrm>
          <a:prstGeom prst="rect">
            <a:avLst/>
          </a:prstGeom>
          <a:noFill/>
        </p:spPr>
        <p:txBody>
          <a:bodyPr/>
          <a:lstStyle>
            <a:lvl1pPr marL="0" indent="0">
              <a:buNone/>
              <a:defRPr/>
            </a:lvl1pPr>
          </a:lstStyle>
          <a:p>
            <a:r>
              <a:rPr lang="en-US" dirty="0" smtClean="0"/>
              <a:t> </a:t>
            </a:r>
            <a:endParaRPr lang="en-US" dirty="0"/>
          </a:p>
        </p:txBody>
      </p:sp>
      <p:sp>
        <p:nvSpPr>
          <p:cNvPr id="69" name="Picture Placeholder 7"/>
          <p:cNvSpPr>
            <a:spLocks noGrp="1"/>
          </p:cNvSpPr>
          <p:nvPr>
            <p:ph type="pic" sz="quarter" idx="17" hasCustomPrompt="1"/>
          </p:nvPr>
        </p:nvSpPr>
        <p:spPr>
          <a:xfrm>
            <a:off x="3276607" y="1583865"/>
            <a:ext cx="2604695" cy="1241934"/>
          </a:xfrm>
          <a:prstGeom prst="rect">
            <a:avLst/>
          </a:prstGeom>
          <a:noFill/>
        </p:spPr>
        <p:txBody>
          <a:bodyPr/>
          <a:lstStyle>
            <a:lvl1pPr marL="0" indent="0">
              <a:buNone/>
              <a:defRPr/>
            </a:lvl1pPr>
          </a:lstStyle>
          <a:p>
            <a:r>
              <a:rPr lang="en-US" dirty="0" smtClean="0"/>
              <a:t> </a:t>
            </a:r>
            <a:endParaRPr lang="en-US" dirty="0"/>
          </a:p>
        </p:txBody>
      </p:sp>
      <p:sp>
        <p:nvSpPr>
          <p:cNvPr id="68" name="Picture Placeholder 7"/>
          <p:cNvSpPr>
            <a:spLocks noGrp="1"/>
          </p:cNvSpPr>
          <p:nvPr>
            <p:ph type="pic" sz="quarter" idx="16" hasCustomPrompt="1"/>
          </p:nvPr>
        </p:nvSpPr>
        <p:spPr>
          <a:xfrm>
            <a:off x="575997" y="1583865"/>
            <a:ext cx="2608435" cy="1241934"/>
          </a:xfrm>
          <a:prstGeom prst="rect">
            <a:avLst/>
          </a:prstGeom>
          <a:noFill/>
        </p:spPr>
        <p:txBody>
          <a:bodyPr/>
          <a:lstStyle>
            <a:lvl1pPr marL="0" indent="0">
              <a:buNone/>
              <a:defRPr/>
            </a:lvl1pPr>
          </a:lstStyle>
          <a:p>
            <a:r>
              <a:rPr lang="en-US" dirty="0" smtClean="0"/>
              <a:t> </a:t>
            </a:r>
            <a:endParaRPr lang="en-US" dirty="0"/>
          </a:p>
        </p:txBody>
      </p:sp>
      <p:sp>
        <p:nvSpPr>
          <p:cNvPr id="3" name="Text Placeholder 2"/>
          <p:cNvSpPr>
            <a:spLocks noGrp="1"/>
          </p:cNvSpPr>
          <p:nvPr>
            <p:ph type="body" sz="quarter" idx="22" hasCustomPrompt="1"/>
          </p:nvPr>
        </p:nvSpPr>
        <p:spPr>
          <a:xfrm>
            <a:off x="569815" y="1171254"/>
            <a:ext cx="8008351" cy="322584"/>
          </a:xfrm>
          <a:prstGeom prst="rect">
            <a:avLst/>
          </a:prstGeom>
          <a:noFill/>
        </p:spPr>
        <p:txBody>
          <a:bodyPr anchor="b"/>
          <a:lstStyle>
            <a:lvl1pPr>
              <a:lnSpc>
                <a:spcPts val="2400"/>
              </a:lnSpc>
              <a:spcBef>
                <a:spcPts val="1100"/>
              </a:spcBef>
              <a:defRPr sz="2200" i="1" baseline="0">
                <a:latin typeface="+mn-lt"/>
              </a:defRPr>
            </a:lvl1pPr>
          </a:lstStyle>
          <a:p>
            <a:pPr lvl="0"/>
            <a:r>
              <a:rPr lang="pt-BR" noProof="0" dirty="0" smtClean="0"/>
              <a:t>Insira um título para as imagens.</a:t>
            </a:r>
            <a:endParaRPr lang="pt-BR" noProof="0" dirty="0"/>
          </a:p>
        </p:txBody>
      </p:sp>
      <p:cxnSp>
        <p:nvCxnSpPr>
          <p:cNvPr id="67" name="Straight Connector 66"/>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itle 1"/>
          <p:cNvSpPr>
            <a:spLocks noGrp="1"/>
          </p:cNvSpPr>
          <p:nvPr>
            <p:ph type="title" hasCustomPrompt="1"/>
          </p:nvPr>
        </p:nvSpPr>
        <p:spPr>
          <a:xfrm>
            <a:off x="576006" y="324004"/>
            <a:ext cx="8002161" cy="326227"/>
          </a:xfrm>
          <a:prstGeom prst="rect">
            <a:avLst/>
          </a:prstGeom>
          <a:noFill/>
          <a:ln>
            <a:noFill/>
          </a:ln>
        </p:spPr>
        <p:txBody>
          <a:bodyPr lIns="0" tIns="0" rIns="0" bIns="0" anchor="b"/>
          <a:lstStyle>
            <a:lvl1pPr>
              <a:lnSpc>
                <a:spcPts val="2000"/>
              </a:lnSpc>
              <a:spcBef>
                <a:spcPts val="900"/>
              </a:spcBef>
              <a:defRPr sz="1800" b="0" i="0">
                <a:solidFill>
                  <a:schemeClr val="tx1"/>
                </a:solidFill>
                <a:latin typeface="+mj-lt"/>
                <a:cs typeface="Georgia"/>
              </a:defRPr>
            </a:lvl1pPr>
          </a:lstStyle>
          <a:p>
            <a:r>
              <a:rPr lang="pt-BR" noProof="0" dirty="0" smtClean="0"/>
              <a:t>Header</a:t>
            </a:r>
            <a:endParaRPr lang="pt-BR" noProof="0" dirty="0"/>
          </a:p>
        </p:txBody>
      </p:sp>
      <p:sp>
        <p:nvSpPr>
          <p:cNvPr id="2" name="Slide Number Placeholder 1"/>
          <p:cNvSpPr>
            <a:spLocks noGrp="1"/>
          </p:cNvSpPr>
          <p:nvPr>
            <p:ph type="sldNum" sz="quarter" idx="24"/>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259485072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imagens + legenda">
    <p:spTree>
      <p:nvGrpSpPr>
        <p:cNvPr id="1" name=""/>
        <p:cNvGrpSpPr/>
        <p:nvPr/>
      </p:nvGrpSpPr>
      <p:grpSpPr>
        <a:xfrm>
          <a:off x="0" y="0"/>
          <a:ext cx="0" cy="0"/>
          <a:chOff x="0" y="0"/>
          <a:chExt cx="0" cy="0"/>
        </a:xfrm>
      </p:grpSpPr>
      <p:sp>
        <p:nvSpPr>
          <p:cNvPr id="26" name="Picture Placeholder 7"/>
          <p:cNvSpPr>
            <a:spLocks noGrp="1"/>
          </p:cNvSpPr>
          <p:nvPr>
            <p:ph type="pic" sz="quarter" idx="25" hasCustomPrompt="1"/>
          </p:nvPr>
        </p:nvSpPr>
        <p:spPr>
          <a:xfrm>
            <a:off x="4625958" y="2915733"/>
            <a:ext cx="3952209" cy="1907866"/>
          </a:xfrm>
          <a:prstGeom prst="rect">
            <a:avLst/>
          </a:prstGeom>
          <a:noFill/>
        </p:spPr>
        <p:txBody>
          <a:bodyPr anchor="ctr"/>
          <a:lstStyle>
            <a:lvl1pPr marL="0" indent="0">
              <a:lnSpc>
                <a:spcPts val="1800"/>
              </a:lnSpc>
              <a:spcBef>
                <a:spcPts val="800"/>
              </a:spcBef>
              <a:buNone/>
              <a:defRPr sz="1600"/>
            </a:lvl1pPr>
          </a:lstStyle>
          <a:p>
            <a:r>
              <a:rPr lang="pt-BR" noProof="0" dirty="0" smtClean="0"/>
              <a:t>Insira imagem 2</a:t>
            </a:r>
            <a:endParaRPr lang="pt-BR" noProof="0" dirty="0"/>
          </a:p>
        </p:txBody>
      </p:sp>
      <p:sp>
        <p:nvSpPr>
          <p:cNvPr id="7" name="Text Placeholder 6"/>
          <p:cNvSpPr>
            <a:spLocks noGrp="1"/>
          </p:cNvSpPr>
          <p:nvPr>
            <p:ph type="body" sz="quarter" idx="26" hasCustomPrompt="1"/>
          </p:nvPr>
        </p:nvSpPr>
        <p:spPr>
          <a:xfrm>
            <a:off x="576004" y="2915733"/>
            <a:ext cx="3956315" cy="1907866"/>
          </a:xfrm>
          <a:prstGeom prst="rect">
            <a:avLst/>
          </a:prstGeom>
          <a:noFill/>
        </p:spPr>
        <p:txBody>
          <a:bodyPr anchor="ctr"/>
          <a:lstStyle>
            <a:lvl1pPr marL="0" marR="0" indent="0" algn="r" defTabSz="457200" rtl="0" eaLnBrk="1" fontAlgn="auto" latinLnBrk="0" hangingPunct="1">
              <a:lnSpc>
                <a:spcPts val="1800"/>
              </a:lnSpc>
              <a:spcBef>
                <a:spcPts val="800"/>
              </a:spcBef>
              <a:spcAft>
                <a:spcPts val="0"/>
              </a:spcAft>
              <a:buClrTx/>
              <a:buSzTx/>
              <a:buFont typeface="Arial"/>
              <a:buNone/>
              <a:tabLst/>
              <a:defRPr sz="1600"/>
            </a:lvl1pPr>
          </a:lstStyle>
          <a:p>
            <a:pPr lvl="0"/>
            <a:r>
              <a:rPr lang="pt-BR" noProof="0" smtClean="0"/>
              <a:t>Insira texto referente a imagem 2</a:t>
            </a:r>
          </a:p>
        </p:txBody>
      </p:sp>
      <p:sp>
        <p:nvSpPr>
          <p:cNvPr id="56" name="Text Placeholder 6"/>
          <p:cNvSpPr>
            <a:spLocks noGrp="1"/>
          </p:cNvSpPr>
          <p:nvPr>
            <p:ph type="body" sz="quarter" idx="27" hasCustomPrompt="1"/>
          </p:nvPr>
        </p:nvSpPr>
        <p:spPr>
          <a:xfrm>
            <a:off x="4625949" y="917934"/>
            <a:ext cx="3952211" cy="1907866"/>
          </a:xfrm>
          <a:prstGeom prst="rect">
            <a:avLst/>
          </a:prstGeom>
          <a:noFill/>
        </p:spPr>
        <p:txBody>
          <a:bodyPr anchor="ctr"/>
          <a:lstStyle>
            <a:lvl1pPr>
              <a:lnSpc>
                <a:spcPts val="1800"/>
              </a:lnSpc>
              <a:spcBef>
                <a:spcPts val="800"/>
              </a:spcBef>
              <a:defRPr sz="1600" baseline="0"/>
            </a:lvl1pPr>
          </a:lstStyle>
          <a:p>
            <a:pPr lvl="0"/>
            <a:r>
              <a:rPr lang="pt-BR" noProof="0" smtClean="0"/>
              <a:t>Insira texto referente a imagem 1</a:t>
            </a:r>
          </a:p>
        </p:txBody>
      </p:sp>
      <p:sp>
        <p:nvSpPr>
          <p:cNvPr id="10" name="Picture Placeholder 7"/>
          <p:cNvSpPr>
            <a:spLocks noGrp="1"/>
          </p:cNvSpPr>
          <p:nvPr>
            <p:ph type="pic" sz="quarter" idx="16" hasCustomPrompt="1"/>
          </p:nvPr>
        </p:nvSpPr>
        <p:spPr>
          <a:xfrm>
            <a:off x="576005" y="917934"/>
            <a:ext cx="3956313" cy="1907866"/>
          </a:xfrm>
          <a:prstGeom prst="rect">
            <a:avLst/>
          </a:prstGeom>
          <a:noFill/>
        </p:spPr>
        <p:txBody>
          <a:bodyPr anchor="ctr"/>
          <a:lstStyle>
            <a:lvl1pPr marL="0" indent="0" algn="r">
              <a:lnSpc>
                <a:spcPts val="1800"/>
              </a:lnSpc>
              <a:spcBef>
                <a:spcPts val="800"/>
              </a:spcBef>
              <a:buNone/>
              <a:defRPr sz="1600"/>
            </a:lvl1pPr>
          </a:lstStyle>
          <a:p>
            <a:r>
              <a:rPr lang="pt-BR" noProof="0" dirty="0" smtClean="0"/>
              <a:t> Insira imagem 1</a:t>
            </a:r>
            <a:endParaRPr lang="pt-BR" noProof="0" dirty="0"/>
          </a:p>
        </p:txBody>
      </p:sp>
      <p:cxnSp>
        <p:nvCxnSpPr>
          <p:cNvPr id="64" name="Straight Connector 63"/>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3" name="Title 1"/>
          <p:cNvSpPr>
            <a:spLocks noGrp="1"/>
          </p:cNvSpPr>
          <p:nvPr>
            <p:ph type="title" hasCustomPrompt="1"/>
          </p:nvPr>
        </p:nvSpPr>
        <p:spPr>
          <a:xfrm>
            <a:off x="576006" y="324004"/>
            <a:ext cx="8002161" cy="326227"/>
          </a:xfrm>
          <a:prstGeom prst="rect">
            <a:avLst/>
          </a:prstGeom>
          <a:noFill/>
          <a:ln>
            <a:noFill/>
          </a:ln>
        </p:spPr>
        <p:txBody>
          <a:bodyPr lIns="0" tIns="0" rIns="0" bIns="0" anchor="b"/>
          <a:lstStyle>
            <a:lvl1pPr>
              <a:lnSpc>
                <a:spcPts val="2400"/>
              </a:lnSpc>
              <a:spcBef>
                <a:spcPts val="1100"/>
              </a:spcBef>
              <a:defRPr sz="2200" b="0" i="1">
                <a:solidFill>
                  <a:schemeClr val="tx1"/>
                </a:solidFill>
                <a:latin typeface="Georgia"/>
                <a:cs typeface="Georgia"/>
              </a:defRPr>
            </a:lvl1pPr>
          </a:lstStyle>
          <a:p>
            <a:r>
              <a:rPr lang="pt-BR" noProof="0" dirty="0" smtClean="0"/>
              <a:t>Insira o título.</a:t>
            </a:r>
            <a:endParaRPr lang="pt-BR" noProof="0" dirty="0"/>
          </a:p>
        </p:txBody>
      </p:sp>
      <p:sp>
        <p:nvSpPr>
          <p:cNvPr id="2" name="Slide Number Placeholder 1"/>
          <p:cNvSpPr>
            <a:spLocks noGrp="1"/>
          </p:cNvSpPr>
          <p:nvPr>
            <p:ph type="sldNum" sz="quarter" idx="28"/>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440363728"/>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ó imagens">
    <p:spTree>
      <p:nvGrpSpPr>
        <p:cNvPr id="1" name=""/>
        <p:cNvGrpSpPr/>
        <p:nvPr/>
      </p:nvGrpSpPr>
      <p:grpSpPr>
        <a:xfrm>
          <a:off x="0" y="0"/>
          <a:ext cx="0" cy="0"/>
          <a:chOff x="0" y="0"/>
          <a:chExt cx="0" cy="0"/>
        </a:xfrm>
      </p:grpSpPr>
      <p:sp>
        <p:nvSpPr>
          <p:cNvPr id="130" name="Picture Placeholder 9"/>
          <p:cNvSpPr>
            <a:spLocks noGrp="1"/>
          </p:cNvSpPr>
          <p:nvPr>
            <p:ph type="pic" sz="quarter" idx="30" hasCustomPrompt="1"/>
          </p:nvPr>
        </p:nvSpPr>
        <p:spPr>
          <a:xfrm>
            <a:off x="5969728" y="3383597"/>
            <a:ext cx="2608432" cy="1440000"/>
          </a:xfrm>
          <a:prstGeom prst="rect">
            <a:avLst/>
          </a:prstGeom>
          <a:noFill/>
        </p:spPr>
        <p:txBody>
          <a:bodyPr/>
          <a:lstStyle>
            <a:lvl1pPr marL="0" indent="0">
              <a:buNone/>
              <a:defRPr/>
            </a:lvl1pPr>
          </a:lstStyle>
          <a:p>
            <a:r>
              <a:rPr lang="en-US" dirty="0" smtClean="0"/>
              <a:t> </a:t>
            </a:r>
            <a:endParaRPr lang="en-US" dirty="0"/>
          </a:p>
        </p:txBody>
      </p:sp>
      <p:sp>
        <p:nvSpPr>
          <p:cNvPr id="127" name="Picture Placeholder 8"/>
          <p:cNvSpPr>
            <a:spLocks noGrp="1"/>
          </p:cNvSpPr>
          <p:nvPr>
            <p:ph type="pic" sz="quarter" idx="27" hasCustomPrompt="1"/>
          </p:nvPr>
        </p:nvSpPr>
        <p:spPr>
          <a:xfrm>
            <a:off x="3272864" y="3383597"/>
            <a:ext cx="2608432" cy="1440000"/>
          </a:xfrm>
          <a:prstGeom prst="rect">
            <a:avLst/>
          </a:prstGeom>
          <a:noFill/>
        </p:spPr>
        <p:txBody>
          <a:bodyPr/>
          <a:lstStyle>
            <a:lvl1pPr marL="0" indent="0">
              <a:buNone/>
              <a:defRPr/>
            </a:lvl1pPr>
          </a:lstStyle>
          <a:p>
            <a:r>
              <a:rPr lang="en-US" dirty="0" smtClean="0"/>
              <a:t> </a:t>
            </a:r>
            <a:endParaRPr lang="en-US" dirty="0"/>
          </a:p>
        </p:txBody>
      </p:sp>
      <p:sp>
        <p:nvSpPr>
          <p:cNvPr id="121" name="Picture Placeholder 7"/>
          <p:cNvSpPr>
            <a:spLocks noGrp="1"/>
          </p:cNvSpPr>
          <p:nvPr>
            <p:ph type="pic" sz="quarter" idx="24" hasCustomPrompt="1"/>
          </p:nvPr>
        </p:nvSpPr>
        <p:spPr>
          <a:xfrm>
            <a:off x="576000" y="3383597"/>
            <a:ext cx="2608432" cy="1440000"/>
          </a:xfrm>
          <a:prstGeom prst="rect">
            <a:avLst/>
          </a:prstGeom>
          <a:noFill/>
        </p:spPr>
        <p:txBody>
          <a:bodyPr/>
          <a:lstStyle>
            <a:lvl1pPr marL="0" indent="0">
              <a:buNone/>
              <a:defRPr/>
            </a:lvl1pPr>
          </a:lstStyle>
          <a:p>
            <a:r>
              <a:rPr lang="en-US" dirty="0" smtClean="0"/>
              <a:t> </a:t>
            </a:r>
            <a:endParaRPr lang="en-US" dirty="0"/>
          </a:p>
        </p:txBody>
      </p:sp>
      <p:sp>
        <p:nvSpPr>
          <p:cNvPr id="129" name="Picture Placeholder 6"/>
          <p:cNvSpPr>
            <a:spLocks noGrp="1"/>
          </p:cNvSpPr>
          <p:nvPr>
            <p:ph type="pic" sz="quarter" idx="29" hasCustomPrompt="1"/>
          </p:nvPr>
        </p:nvSpPr>
        <p:spPr>
          <a:xfrm>
            <a:off x="5969728" y="1853798"/>
            <a:ext cx="2608432" cy="1440000"/>
          </a:xfrm>
          <a:prstGeom prst="rect">
            <a:avLst/>
          </a:prstGeom>
          <a:noFill/>
        </p:spPr>
        <p:txBody>
          <a:bodyPr/>
          <a:lstStyle>
            <a:lvl1pPr marL="0" indent="0">
              <a:buNone/>
              <a:defRPr/>
            </a:lvl1pPr>
          </a:lstStyle>
          <a:p>
            <a:r>
              <a:rPr lang="en-US" dirty="0" smtClean="0"/>
              <a:t> </a:t>
            </a:r>
            <a:endParaRPr lang="en-US" dirty="0"/>
          </a:p>
        </p:txBody>
      </p:sp>
      <p:sp>
        <p:nvSpPr>
          <p:cNvPr id="126" name="Picture Placeholder 5"/>
          <p:cNvSpPr>
            <a:spLocks noGrp="1"/>
          </p:cNvSpPr>
          <p:nvPr>
            <p:ph type="pic" sz="quarter" idx="26" hasCustomPrompt="1"/>
          </p:nvPr>
        </p:nvSpPr>
        <p:spPr>
          <a:xfrm>
            <a:off x="3272864" y="1853798"/>
            <a:ext cx="2608432" cy="1440000"/>
          </a:xfrm>
          <a:prstGeom prst="rect">
            <a:avLst/>
          </a:prstGeom>
          <a:noFill/>
        </p:spPr>
        <p:txBody>
          <a:bodyPr/>
          <a:lstStyle>
            <a:lvl1pPr marL="0" indent="0">
              <a:buNone/>
              <a:defRPr/>
            </a:lvl1pPr>
          </a:lstStyle>
          <a:p>
            <a:r>
              <a:rPr lang="en-US" dirty="0" smtClean="0"/>
              <a:t> </a:t>
            </a:r>
            <a:endParaRPr lang="en-US" dirty="0"/>
          </a:p>
        </p:txBody>
      </p:sp>
      <p:sp>
        <p:nvSpPr>
          <p:cNvPr id="120" name="Picture Placeholder 4"/>
          <p:cNvSpPr>
            <a:spLocks noGrp="1"/>
          </p:cNvSpPr>
          <p:nvPr>
            <p:ph type="pic" sz="quarter" idx="23" hasCustomPrompt="1"/>
          </p:nvPr>
        </p:nvSpPr>
        <p:spPr>
          <a:xfrm>
            <a:off x="576000" y="1853798"/>
            <a:ext cx="2608432" cy="1440000"/>
          </a:xfrm>
          <a:prstGeom prst="rect">
            <a:avLst/>
          </a:prstGeom>
          <a:noFill/>
        </p:spPr>
        <p:txBody>
          <a:bodyPr/>
          <a:lstStyle>
            <a:lvl1pPr marL="0" indent="0">
              <a:buNone/>
              <a:defRPr/>
            </a:lvl1pPr>
          </a:lstStyle>
          <a:p>
            <a:r>
              <a:rPr lang="en-US" dirty="0" smtClean="0"/>
              <a:t> </a:t>
            </a:r>
            <a:endParaRPr lang="en-US" dirty="0"/>
          </a:p>
        </p:txBody>
      </p:sp>
      <p:sp>
        <p:nvSpPr>
          <p:cNvPr id="128" name="Picture Placeholder 3"/>
          <p:cNvSpPr>
            <a:spLocks noGrp="1"/>
          </p:cNvSpPr>
          <p:nvPr>
            <p:ph type="pic" sz="quarter" idx="28" hasCustomPrompt="1"/>
          </p:nvPr>
        </p:nvSpPr>
        <p:spPr>
          <a:xfrm>
            <a:off x="5969728" y="323999"/>
            <a:ext cx="2608432" cy="1440000"/>
          </a:xfrm>
          <a:prstGeom prst="rect">
            <a:avLst/>
          </a:prstGeom>
          <a:noFill/>
        </p:spPr>
        <p:txBody>
          <a:bodyPr/>
          <a:lstStyle>
            <a:lvl1pPr marL="0" indent="0">
              <a:buNone/>
              <a:defRPr/>
            </a:lvl1pPr>
          </a:lstStyle>
          <a:p>
            <a:r>
              <a:rPr lang="en-US" dirty="0" smtClean="0"/>
              <a:t> </a:t>
            </a:r>
            <a:endParaRPr lang="en-US" dirty="0"/>
          </a:p>
        </p:txBody>
      </p:sp>
      <p:sp>
        <p:nvSpPr>
          <p:cNvPr id="125" name="Picture Placeholder 2"/>
          <p:cNvSpPr>
            <a:spLocks noGrp="1"/>
          </p:cNvSpPr>
          <p:nvPr>
            <p:ph type="pic" sz="quarter" idx="25" hasCustomPrompt="1"/>
          </p:nvPr>
        </p:nvSpPr>
        <p:spPr>
          <a:xfrm>
            <a:off x="3272864" y="323999"/>
            <a:ext cx="2608432" cy="1440000"/>
          </a:xfrm>
          <a:prstGeom prst="rect">
            <a:avLst/>
          </a:prstGeom>
          <a:noFill/>
        </p:spPr>
        <p:txBody>
          <a:bodyPr/>
          <a:lstStyle>
            <a:lvl1pPr marL="0" indent="0">
              <a:buNone/>
              <a:defRPr/>
            </a:lvl1pPr>
          </a:lstStyle>
          <a:p>
            <a:r>
              <a:rPr lang="en-US" dirty="0" smtClean="0"/>
              <a:t> </a:t>
            </a:r>
            <a:endParaRPr lang="en-US" dirty="0"/>
          </a:p>
        </p:txBody>
      </p:sp>
      <p:sp>
        <p:nvSpPr>
          <p:cNvPr id="68" name="Picture Placeholder 1"/>
          <p:cNvSpPr>
            <a:spLocks noGrp="1"/>
          </p:cNvSpPr>
          <p:nvPr>
            <p:ph type="pic" sz="quarter" idx="16" hasCustomPrompt="1"/>
          </p:nvPr>
        </p:nvSpPr>
        <p:spPr>
          <a:xfrm>
            <a:off x="576000" y="323999"/>
            <a:ext cx="2608432" cy="1440000"/>
          </a:xfrm>
          <a:prstGeom prst="rect">
            <a:avLst/>
          </a:prstGeom>
          <a:noFill/>
        </p:spPr>
        <p:txBody>
          <a:bodyPr/>
          <a:lstStyle>
            <a:lvl1pPr marL="0" indent="0">
              <a:buNone/>
              <a:defRPr/>
            </a:lvl1pPr>
          </a:lstStyle>
          <a:p>
            <a:r>
              <a:rPr lang="en-US" dirty="0" smtClean="0"/>
              <a:t> </a:t>
            </a:r>
            <a:endParaRPr lang="en-US" dirty="0"/>
          </a:p>
        </p:txBody>
      </p:sp>
      <p:sp>
        <p:nvSpPr>
          <p:cNvPr id="2" name="Slide Number Placeholder 1"/>
          <p:cNvSpPr>
            <a:spLocks noGrp="1"/>
          </p:cNvSpPr>
          <p:nvPr>
            <p:ph type="sldNum" sz="quarter" idx="31"/>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913780060"/>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sp>
        <p:nvSpPr>
          <p:cNvPr id="46" name="Title 1"/>
          <p:cNvSpPr>
            <a:spLocks noGrp="1"/>
          </p:cNvSpPr>
          <p:nvPr>
            <p:ph type="title" hasCustomPrompt="1"/>
          </p:nvPr>
        </p:nvSpPr>
        <p:spPr>
          <a:xfrm>
            <a:off x="576006" y="4247597"/>
            <a:ext cx="8002161" cy="576000"/>
          </a:xfrm>
          <a:prstGeom prst="rect">
            <a:avLst/>
          </a:prstGeom>
          <a:noFill/>
          <a:ln>
            <a:noFill/>
          </a:ln>
        </p:spPr>
        <p:txBody>
          <a:bodyPr lIns="0" tIns="0" rIns="0" bIns="0" anchor="t"/>
          <a:lstStyle>
            <a:lvl1pPr>
              <a:lnSpc>
                <a:spcPts val="2400"/>
              </a:lnSpc>
              <a:spcBef>
                <a:spcPts val="1100"/>
              </a:spcBef>
              <a:defRPr sz="2200" b="0" i="1">
                <a:solidFill>
                  <a:schemeClr val="tx1"/>
                </a:solidFill>
                <a:latin typeface="Georgia"/>
                <a:cs typeface="Georgia"/>
              </a:defRPr>
            </a:lvl1pPr>
          </a:lstStyle>
          <a:p>
            <a:r>
              <a:rPr lang="pt-BR" noProof="0" dirty="0" smtClean="0"/>
              <a:t>Insira a legenda da imagem.</a:t>
            </a:r>
            <a:endParaRPr lang="pt-BR" noProof="0" dirty="0"/>
          </a:p>
        </p:txBody>
      </p:sp>
      <p:sp>
        <p:nvSpPr>
          <p:cNvPr id="3" name="Picture Placeholder 7"/>
          <p:cNvSpPr>
            <a:spLocks noGrp="1"/>
          </p:cNvSpPr>
          <p:nvPr>
            <p:ph type="pic" sz="quarter" idx="16" hasCustomPrompt="1"/>
          </p:nvPr>
        </p:nvSpPr>
        <p:spPr>
          <a:xfrm>
            <a:off x="576000" y="324004"/>
            <a:ext cx="8002160" cy="3833665"/>
          </a:xfrm>
          <a:prstGeom prst="rect">
            <a:avLst/>
          </a:prstGeom>
          <a:noFill/>
        </p:spPr>
        <p:txBody>
          <a:bodyPr/>
          <a:lstStyle>
            <a:lvl1pPr marL="0" indent="0">
              <a:buNone/>
              <a:defRPr baseline="0"/>
            </a:lvl1pPr>
          </a:lstStyle>
          <a:p>
            <a:r>
              <a:rPr lang="pt-BR" noProof="0" dirty="0" smtClean="0"/>
              <a:t> Insira imagem</a:t>
            </a:r>
            <a:endParaRPr lang="pt-BR" noProof="0" dirty="0"/>
          </a:p>
        </p:txBody>
      </p:sp>
      <p:sp>
        <p:nvSpPr>
          <p:cNvPr id="2" name="Slide Number Placeholder 1"/>
          <p:cNvSpPr>
            <a:spLocks noGrp="1"/>
          </p:cNvSpPr>
          <p:nvPr>
            <p:ph type="sldNum" sz="quarter" idx="17"/>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3154491221"/>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osaico">
    <p:spTree>
      <p:nvGrpSpPr>
        <p:cNvPr id="1" name=""/>
        <p:cNvGrpSpPr/>
        <p:nvPr/>
      </p:nvGrpSpPr>
      <p:grpSpPr>
        <a:xfrm>
          <a:off x="0" y="0"/>
          <a:ext cx="0" cy="0"/>
          <a:chOff x="0" y="0"/>
          <a:chExt cx="0" cy="0"/>
        </a:xfrm>
      </p:grpSpPr>
      <p:sp>
        <p:nvSpPr>
          <p:cNvPr id="49" name="Picture Placeholder 7"/>
          <p:cNvSpPr>
            <a:spLocks noGrp="1"/>
          </p:cNvSpPr>
          <p:nvPr>
            <p:ph type="pic" sz="quarter" idx="21" hasCustomPrompt="1"/>
          </p:nvPr>
        </p:nvSpPr>
        <p:spPr>
          <a:xfrm>
            <a:off x="5969728" y="2919263"/>
            <a:ext cx="2608432" cy="1898316"/>
          </a:xfrm>
          <a:prstGeom prst="rect">
            <a:avLst/>
          </a:prstGeom>
          <a:noFill/>
        </p:spPr>
        <p:txBody>
          <a:bodyPr/>
          <a:lstStyle>
            <a:lvl1pPr marL="0" marR="0" indent="0" algn="l" defTabSz="457200" rtl="0" eaLnBrk="1" fontAlgn="auto" latinLnBrk="0" hangingPunct="1">
              <a:lnSpc>
                <a:spcPts val="1600"/>
              </a:lnSpc>
              <a:spcBef>
                <a:spcPts val="700"/>
              </a:spcBef>
              <a:spcAft>
                <a:spcPts val="0"/>
              </a:spcAft>
              <a:buClrTx/>
              <a:buSzTx/>
              <a:buFont typeface="Arial"/>
              <a:buNone/>
              <a:tabLst/>
              <a:defRPr sz="1400"/>
            </a:lvl1pPr>
          </a:lstStyle>
          <a:p>
            <a:r>
              <a:rPr lang="pt-BR" noProof="0" dirty="0" smtClean="0"/>
              <a:t>Insira imagem.</a:t>
            </a:r>
          </a:p>
        </p:txBody>
      </p:sp>
      <p:sp>
        <p:nvSpPr>
          <p:cNvPr id="47" name="Text Placeholder 17"/>
          <p:cNvSpPr>
            <a:spLocks noGrp="1"/>
          </p:cNvSpPr>
          <p:nvPr>
            <p:ph type="body" sz="quarter" idx="19" hasCustomPrompt="1"/>
          </p:nvPr>
        </p:nvSpPr>
        <p:spPr>
          <a:xfrm>
            <a:off x="3272864" y="2915736"/>
            <a:ext cx="2608432" cy="1907865"/>
          </a:xfrm>
          <a:prstGeom prst="rect">
            <a:avLst/>
          </a:prstGeom>
          <a:noFill/>
        </p:spPr>
        <p:txBody>
          <a:bodyPr vert="horz" lIns="0" tIns="0" rIns="0" bIns="0" rtlCol="0">
            <a:noAutofit/>
          </a:bodyPr>
          <a:lstStyle>
            <a:lvl1pPr>
              <a:lnSpc>
                <a:spcPts val="1600"/>
              </a:lnSpc>
              <a:spcBef>
                <a:spcPts val="700"/>
              </a:spcBef>
              <a:defRPr lang="en-US" sz="1400" baseline="0" dirty="0"/>
            </a:lvl1pPr>
          </a:lstStyle>
          <a:p>
            <a:pPr lvl="0">
              <a:lnSpc>
                <a:spcPts val="1800"/>
              </a:lnSpc>
              <a:spcBef>
                <a:spcPts val="800"/>
              </a:spcBef>
              <a:spcAft>
                <a:spcPts val="0"/>
              </a:spcAft>
            </a:pPr>
            <a:r>
              <a:rPr lang="pt-BR" noProof="0" dirty="0" smtClean="0"/>
              <a:t>Insira o texto.</a:t>
            </a:r>
            <a:endParaRPr lang="pt-BR" noProof="0" dirty="0"/>
          </a:p>
        </p:txBody>
      </p:sp>
      <p:sp>
        <p:nvSpPr>
          <p:cNvPr id="46" name="Text Placeholder 17"/>
          <p:cNvSpPr>
            <a:spLocks noGrp="1"/>
          </p:cNvSpPr>
          <p:nvPr>
            <p:ph type="body" sz="quarter" idx="18" hasCustomPrompt="1"/>
          </p:nvPr>
        </p:nvSpPr>
        <p:spPr>
          <a:xfrm>
            <a:off x="575997" y="2915736"/>
            <a:ext cx="2608435" cy="1907865"/>
          </a:xfrm>
          <a:prstGeom prst="rect">
            <a:avLst/>
          </a:prstGeom>
          <a:noFill/>
        </p:spPr>
        <p:txBody>
          <a:bodyPr vert="horz" lIns="0" tIns="0" rIns="0" bIns="0" rtlCol="0">
            <a:noAutofit/>
          </a:bodyPr>
          <a:lstStyle>
            <a:lvl1pPr>
              <a:lnSpc>
                <a:spcPts val="1600"/>
              </a:lnSpc>
              <a:spcBef>
                <a:spcPts val="700"/>
              </a:spcBef>
              <a:defRPr lang="en-US" sz="1400" baseline="0" dirty="0"/>
            </a:lvl1pPr>
          </a:lstStyle>
          <a:p>
            <a:pPr lvl="0">
              <a:lnSpc>
                <a:spcPts val="1800"/>
              </a:lnSpc>
              <a:spcBef>
                <a:spcPts val="800"/>
              </a:spcBef>
              <a:spcAft>
                <a:spcPts val="0"/>
              </a:spcAft>
            </a:pPr>
            <a:r>
              <a:rPr lang="pt-BR" noProof="0" dirty="0" smtClean="0"/>
              <a:t>Insira o texto.</a:t>
            </a:r>
            <a:endParaRPr lang="pt-BR" noProof="0" dirty="0"/>
          </a:p>
        </p:txBody>
      </p:sp>
      <p:sp>
        <p:nvSpPr>
          <p:cNvPr id="48" name="Picture Placeholder 7"/>
          <p:cNvSpPr>
            <a:spLocks noGrp="1"/>
          </p:cNvSpPr>
          <p:nvPr>
            <p:ph type="pic" sz="quarter" idx="20" hasCustomPrompt="1"/>
          </p:nvPr>
        </p:nvSpPr>
        <p:spPr>
          <a:xfrm>
            <a:off x="5969728" y="917937"/>
            <a:ext cx="2608432" cy="1907865"/>
          </a:xfrm>
          <a:prstGeom prst="rect">
            <a:avLst/>
          </a:prstGeom>
          <a:noFill/>
        </p:spPr>
        <p:txBody>
          <a:bodyPr/>
          <a:lstStyle>
            <a:lvl1pPr marL="0" indent="0">
              <a:lnSpc>
                <a:spcPts val="1600"/>
              </a:lnSpc>
              <a:spcBef>
                <a:spcPts val="700"/>
              </a:spcBef>
              <a:buNone/>
              <a:defRPr sz="1400"/>
            </a:lvl1pPr>
          </a:lstStyle>
          <a:p>
            <a:r>
              <a:rPr lang="pt-BR" noProof="0" dirty="0" smtClean="0"/>
              <a:t> Insira imagem.</a:t>
            </a:r>
            <a:endParaRPr lang="pt-BR" noProof="0" dirty="0"/>
          </a:p>
        </p:txBody>
      </p:sp>
      <p:sp>
        <p:nvSpPr>
          <p:cNvPr id="45" name="Text Placeholder 17"/>
          <p:cNvSpPr>
            <a:spLocks noGrp="1"/>
          </p:cNvSpPr>
          <p:nvPr>
            <p:ph type="body" sz="quarter" idx="17" hasCustomPrompt="1"/>
          </p:nvPr>
        </p:nvSpPr>
        <p:spPr>
          <a:xfrm>
            <a:off x="575997" y="917937"/>
            <a:ext cx="5305299" cy="1907865"/>
          </a:xfrm>
          <a:prstGeom prst="rect">
            <a:avLst/>
          </a:prstGeom>
          <a:noFill/>
        </p:spPr>
        <p:txBody>
          <a:bodyPr/>
          <a:lstStyle>
            <a:lvl1pPr>
              <a:lnSpc>
                <a:spcPts val="2400"/>
              </a:lnSpc>
              <a:spcBef>
                <a:spcPts val="1100"/>
              </a:spcBef>
              <a:defRPr sz="2200" i="1">
                <a:latin typeface="Georgia"/>
                <a:cs typeface="Georgia"/>
              </a:defRPr>
            </a:lvl1pPr>
            <a:lvl2pPr>
              <a:defRPr sz="1200"/>
            </a:lvl2pPr>
            <a:lvl3pPr>
              <a:defRPr sz="1200"/>
            </a:lvl3pPr>
            <a:lvl4pPr>
              <a:defRPr sz="1200"/>
            </a:lvl4pPr>
            <a:lvl5pPr>
              <a:defRPr sz="1200"/>
            </a:lvl5pPr>
          </a:lstStyle>
          <a:p>
            <a:pPr lvl="0"/>
            <a:r>
              <a:rPr lang="pt-BR" noProof="0" dirty="0" smtClean="0"/>
              <a:t>Insira o texto de destaque.</a:t>
            </a:r>
            <a:endParaRPr lang="pt-BR" noProof="0" dirty="0"/>
          </a:p>
        </p:txBody>
      </p:sp>
      <p:cxnSp>
        <p:nvCxnSpPr>
          <p:cNvPr id="50" name="Straight Connector 49"/>
          <p:cNvCxnSpPr/>
          <p:nvPr userDrawn="1"/>
        </p:nvCxnSpPr>
        <p:spPr>
          <a:xfrm>
            <a:off x="576007" y="739161"/>
            <a:ext cx="4690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22"/>
          </p:nvPr>
        </p:nvSpPr>
        <p:spPr>
          <a:xfrm>
            <a:off x="8808688" y="4866567"/>
            <a:ext cx="306000" cy="122400"/>
          </a:xfrm>
          <a:prstGeom prst="rect">
            <a:avLst/>
          </a:prstGeom>
          <a:noFill/>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404271396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ranco">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8808688" y="4866567"/>
            <a:ext cx="306000" cy="122400"/>
          </a:xfrm>
          <a:prstGeom prst="rect">
            <a:avLst/>
          </a:prstGeom>
        </p:spPr>
        <p:txBody>
          <a:bodyPr/>
          <a:lstStyle/>
          <a:p>
            <a:pPr algn="ctr"/>
            <a:fld id="{B2531E6E-6E7D-4785-BFDF-BAABB6C6AA33}" type="slidenum">
              <a:rPr lang="pt-BR" smtClean="0">
                <a:solidFill>
                  <a:prstClr val="black"/>
                </a:solidFill>
              </a:rPr>
              <a:pPr algn="ctr"/>
              <a:t>‹nº›</a:t>
            </a:fld>
            <a:endParaRPr lang="pt-BR" dirty="0">
              <a:solidFill>
                <a:prstClr val="black"/>
              </a:solidFill>
            </a:endParaRPr>
          </a:p>
        </p:txBody>
      </p:sp>
    </p:spTree>
    <p:extLst>
      <p:ext uri="{BB962C8B-B14F-4D97-AF65-F5344CB8AC3E}">
        <p14:creationId xmlns:p14="http://schemas.microsoft.com/office/powerpoint/2010/main" val="19237158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10.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11.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12.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1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14.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ags" Target="../tags/tag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vmlDrawing" Target="../drawings/vmlDrawing2.v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theme" Target="../theme/theme15.xml"/><Relationship Id="rId5" Type="http://schemas.openxmlformats.org/officeDocument/2006/relationships/slideLayout" Target="../slideLayouts/slideLayout73.xml"/><Relationship Id="rId15" Type="http://schemas.openxmlformats.org/officeDocument/2006/relationships/image" Target="../media/image12.emf"/><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oleObject" Target="../embeddings/oleObject2.bin"/></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theme" Target="../theme/theme16.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6.xml"/><Relationship Id="rId4"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7.xml"/><Relationship Id="rId4" Type="http://schemas.openxmlformats.org/officeDocument/2006/relationships/slideLayout" Target="../slideLayouts/slideLayout28.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9.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68313" y="274638"/>
            <a:ext cx="5615855" cy="784225"/>
          </a:xfrm>
          <a:prstGeom prst="rect">
            <a:avLst/>
          </a:prstGeom>
        </p:spPr>
        <p:txBody>
          <a:bodyPr vert="horz" lIns="0" tIns="0" rIns="0" bIns="0" rtlCol="0" anchor="t">
            <a:noAutofit/>
          </a:bodyPr>
          <a:lstStyle/>
          <a:p>
            <a:pPr lvl="0">
              <a:lnSpc>
                <a:spcPct val="100000"/>
              </a:lnSpc>
            </a:pPr>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13" name="TextBox 12"/>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14" name="TextBox 13"/>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15" name="TextBox 14"/>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16"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17" name="Freeform 16"/>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18"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19"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29" name="Freeform 28"/>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30"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31"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26"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27"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28"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45"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46"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7"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8"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9"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0"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1"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2"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3"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4" name="TextBox 39"/>
          <p:cNvSpPr txBox="1"/>
          <p:nvPr userDrawn="1"/>
        </p:nvSpPr>
        <p:spPr>
          <a:xfrm>
            <a:off x="9143999" y="4299942"/>
            <a:ext cx="46203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32"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3"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4"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5"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6" name="Freeform 5"/>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7"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8"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39"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0"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1"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2"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3"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4"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5"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39584578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Lst>
  <p:hf hdr="0" dt="0"/>
  <p:txStyles>
    <p:titleStyle>
      <a:lvl1pPr algn="l" defTabSz="457200" rtl="0" eaLnBrk="1" latinLnBrk="0" hangingPunct="1">
        <a:lnSpc>
          <a:spcPts val="4200"/>
        </a:lnSpc>
        <a:spcBef>
          <a:spcPct val="0"/>
        </a:spcBef>
        <a:spcAft>
          <a:spcPts val="0"/>
        </a:spcAft>
        <a:buNone/>
        <a:defRPr lang="en-US" sz="4200" b="0" i="0" kern="1200" noProof="0" dirty="0">
          <a:solidFill>
            <a:srgbClr val="A037FF"/>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6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89455031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751" r:id="rId3"/>
    <p:sldLayoutId id="2147483752" r:id="rId4"/>
    <p:sldLayoutId id="2147483753" r:id="rId5"/>
    <p:sldLayoutId id="2147483754" r:id="rId6"/>
  </p:sldLayoutIdLst>
  <p:hf hdr="0" dt="0"/>
  <p:txStyles>
    <p:titleStyle>
      <a:lvl1pPr algn="l" defTabSz="457200" rtl="0" eaLnBrk="1" latinLnBrk="0" hangingPunct="1">
        <a:lnSpc>
          <a:spcPct val="100000"/>
        </a:lnSpc>
        <a:spcBef>
          <a:spcPct val="0"/>
        </a:spcBef>
        <a:spcAft>
          <a:spcPts val="0"/>
        </a:spcAft>
        <a:buNone/>
        <a:defRPr lang="pt-BR" sz="2100" b="0" i="0" kern="1200" noProof="0">
          <a:solidFill>
            <a:srgbClr val="A037FF"/>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704680860"/>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789" r:id="rId3"/>
    <p:sldLayoutId id="2147483790" r:id="rId4"/>
    <p:sldLayoutId id="2147483791" r:id="rId5"/>
    <p:sldLayoutId id="2147483792" r:id="rId6"/>
  </p:sldLayoutIdLst>
  <p:hf hdr="0" dt="0"/>
  <p:txStyles>
    <p:titleStyle>
      <a:lvl1pPr algn="l" defTabSz="457200" rtl="0" eaLnBrk="1" latinLnBrk="0" hangingPunct="1">
        <a:lnSpc>
          <a:spcPct val="100000"/>
        </a:lnSpc>
        <a:spcBef>
          <a:spcPct val="0"/>
        </a:spcBef>
        <a:spcAft>
          <a:spcPts val="0"/>
        </a:spcAft>
        <a:buNone/>
        <a:defRPr lang="pt-BR" sz="2100" b="0" i="0" kern="1200" noProof="0">
          <a:solidFill>
            <a:srgbClr val="FF7900"/>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557360586"/>
      </p:ext>
    </p:extLst>
  </p:cSld>
  <p:clrMap bg1="lt1" tx1="dk1" bg2="lt2" tx2="dk2" accent1="accent1" accent2="accent2" accent3="accent3" accent4="accent4" accent5="accent5" accent6="accent6" hlink="hlink" folHlink="folHlink"/>
  <p:sldLayoutIdLst>
    <p:sldLayoutId id="2147483822" r:id="rId1"/>
    <p:sldLayoutId id="2147483825" r:id="rId2"/>
    <p:sldLayoutId id="2147483772" r:id="rId3"/>
    <p:sldLayoutId id="2147483773" r:id="rId4"/>
    <p:sldLayoutId id="2147483774" r:id="rId5"/>
    <p:sldLayoutId id="2147483775" r:id="rId6"/>
  </p:sldLayoutIdLst>
  <p:hf hdr="0" dt="0"/>
  <p:txStyles>
    <p:titleStyle>
      <a:lvl1pPr algn="l" defTabSz="457200" rtl="0" eaLnBrk="1" latinLnBrk="0" hangingPunct="1">
        <a:lnSpc>
          <a:spcPct val="100000"/>
        </a:lnSpc>
        <a:spcBef>
          <a:spcPct val="0"/>
        </a:spcBef>
        <a:spcAft>
          <a:spcPts val="0"/>
        </a:spcAft>
        <a:buNone/>
        <a:defRPr lang="pt-BR" sz="2100" b="0" i="0" kern="1200" noProof="0">
          <a:solidFill>
            <a:srgbClr val="00D318"/>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712405988"/>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767" r:id="rId3"/>
    <p:sldLayoutId id="2147483768" r:id="rId4"/>
    <p:sldLayoutId id="2147483769" r:id="rId5"/>
    <p:sldLayoutId id="2147483770" r:id="rId6"/>
  </p:sldLayoutIdLst>
  <p:hf hdr="0" dt="0"/>
  <p:txStyles>
    <p:titleStyle>
      <a:lvl1pPr algn="l" defTabSz="457200" rtl="0" eaLnBrk="1" latinLnBrk="0" hangingPunct="1">
        <a:lnSpc>
          <a:spcPct val="100000"/>
        </a:lnSpc>
        <a:spcBef>
          <a:spcPct val="0"/>
        </a:spcBef>
        <a:spcAft>
          <a:spcPts val="0"/>
        </a:spcAft>
        <a:buNone/>
        <a:defRPr lang="pt-BR" sz="2100" b="0" i="0" kern="1200" noProof="0">
          <a:solidFill>
            <a:srgbClr val="00CEFF"/>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11586773" y="614032"/>
            <a:ext cx="914400" cy="685800"/>
          </a:xfrm>
          <a:prstGeom prst="rect">
            <a:avLst/>
          </a:prstGeom>
          <a:noFill/>
        </p:spPr>
        <p:txBody>
          <a:bodyPr wrap="none" lIns="0" tIns="0" rIns="0" bIns="0" rtlCol="0">
            <a:noAutofit/>
          </a:bodyPr>
          <a:lstStyle/>
          <a:p>
            <a:pPr>
              <a:lnSpc>
                <a:spcPts val="1800"/>
              </a:lnSpc>
              <a:spcBef>
                <a:spcPts val="800"/>
              </a:spcBef>
            </a:pPr>
            <a:endParaRPr lang="en-US" sz="1600" i="1" dirty="0" smtClean="0">
              <a:solidFill>
                <a:prstClr val="black"/>
              </a:solidFill>
            </a:endParaRPr>
          </a:p>
        </p:txBody>
      </p:sp>
      <p:sp>
        <p:nvSpPr>
          <p:cNvPr id="40" name="TextBox 39"/>
          <p:cNvSpPr txBox="1"/>
          <p:nvPr userDrawn="1"/>
        </p:nvSpPr>
        <p:spPr>
          <a:xfrm>
            <a:off x="-3089236" y="16496"/>
            <a:ext cx="3003150" cy="2056535"/>
          </a:xfrm>
          <a:prstGeom prst="rect">
            <a:avLst/>
          </a:prstGeom>
          <a:noFill/>
        </p:spPr>
        <p:txBody>
          <a:bodyPr wrap="square" lIns="0" tIns="0" rIns="0" bIns="0" rtlCol="0">
            <a:noAutofit/>
          </a:bodyPr>
          <a:lstStyle/>
          <a:p>
            <a:pPr>
              <a:lnSpc>
                <a:spcPts val="5600"/>
              </a:lnSpc>
              <a:spcBef>
                <a:spcPts val="800"/>
              </a:spcBef>
            </a:pPr>
            <a:r>
              <a:rPr lang="en-US" sz="5600" dirty="0" err="1" smtClean="0">
                <a:solidFill>
                  <a:srgbClr val="4D4D4D"/>
                </a:solidFill>
                <a:latin typeface="Simplon Oi Headline"/>
                <a:cs typeface="Simplon Oi Headline"/>
              </a:rPr>
              <a:t>Título</a:t>
            </a:r>
            <a:r>
              <a:rPr lang="en-US" sz="5600" dirty="0" smtClean="0">
                <a:solidFill>
                  <a:srgbClr val="4D4D4D"/>
                </a:solidFill>
                <a:latin typeface="Simplon Oi Headline"/>
                <a:cs typeface="Simplon Oi Headline"/>
              </a:rPr>
              <a:t> Simplon </a:t>
            </a:r>
            <a:r>
              <a:rPr lang="en-US" sz="5600" dirty="0" err="1" smtClean="0">
                <a:solidFill>
                  <a:srgbClr val="4D4D4D"/>
                </a:solidFill>
                <a:latin typeface="Simplon Oi Headline"/>
                <a:cs typeface="Simplon Oi Headline"/>
              </a:rPr>
              <a:t>Oi</a:t>
            </a:r>
            <a:r>
              <a:rPr lang="en-US" sz="5600" dirty="0" smtClean="0">
                <a:solidFill>
                  <a:srgbClr val="4D4D4D"/>
                </a:solidFill>
                <a:latin typeface="Simplon Oi Headline"/>
                <a:cs typeface="Simplon Oi Headline"/>
              </a:rPr>
              <a:t> 42pt</a:t>
            </a:r>
          </a:p>
        </p:txBody>
      </p:sp>
      <p:sp>
        <p:nvSpPr>
          <p:cNvPr id="41" name="TextBox 40"/>
          <p:cNvSpPr txBox="1"/>
          <p:nvPr userDrawn="1"/>
        </p:nvSpPr>
        <p:spPr>
          <a:xfrm>
            <a:off x="-3052358" y="2331223"/>
            <a:ext cx="2739264" cy="1102280"/>
          </a:xfrm>
          <a:prstGeom prst="rect">
            <a:avLst/>
          </a:prstGeom>
          <a:noFill/>
        </p:spPr>
        <p:txBody>
          <a:bodyPr wrap="square" lIns="0" tIns="0" rIns="0" bIns="0" rtlCol="0">
            <a:noAutofit/>
          </a:bodyPr>
          <a:lstStyle/>
          <a:p>
            <a:pPr>
              <a:lnSpc>
                <a:spcPts val="2800"/>
              </a:lnSpc>
            </a:pPr>
            <a:r>
              <a:rPr lang="en-US" sz="2800" dirty="0" smtClean="0">
                <a:solidFill>
                  <a:srgbClr val="4D4D4D"/>
                </a:solidFill>
                <a:latin typeface="Simplon BP Regular"/>
                <a:cs typeface="Simplon BP Regular"/>
              </a:rPr>
              <a:t>SUBTÍTULOS</a:t>
            </a:r>
          </a:p>
          <a:p>
            <a:pPr>
              <a:lnSpc>
                <a:spcPts val="2800"/>
              </a:lnSpc>
            </a:pPr>
            <a:r>
              <a:rPr lang="en-US" sz="2800" dirty="0" smtClean="0">
                <a:solidFill>
                  <a:srgbClr val="4D4D4D"/>
                </a:solidFill>
                <a:latin typeface="Simplon BP Regular"/>
                <a:cs typeface="Simplon BP Regular"/>
              </a:rPr>
              <a:t>SIMPLON BP REGULAR 21PT</a:t>
            </a:r>
          </a:p>
        </p:txBody>
      </p:sp>
      <p:sp>
        <p:nvSpPr>
          <p:cNvPr id="42" name="TextBox 41"/>
          <p:cNvSpPr txBox="1"/>
          <p:nvPr userDrawn="1"/>
        </p:nvSpPr>
        <p:spPr>
          <a:xfrm>
            <a:off x="-3052358" y="3618366"/>
            <a:ext cx="2739264" cy="296410"/>
          </a:xfrm>
          <a:prstGeom prst="rect">
            <a:avLst/>
          </a:prstGeom>
          <a:noFill/>
        </p:spPr>
        <p:txBody>
          <a:bodyPr wrap="square" lIns="0" tIns="0" rIns="0" bIns="0" rtlCol="0">
            <a:noAutofit/>
          </a:bodyPr>
          <a:lstStyle/>
          <a:p>
            <a:pPr>
              <a:lnSpc>
                <a:spcPts val="1400"/>
              </a:lnSpc>
            </a:pPr>
            <a:r>
              <a:rPr lang="en-US" sz="1400" dirty="0" err="1" smtClean="0">
                <a:solidFill>
                  <a:srgbClr val="4D4D4D"/>
                </a:solidFill>
                <a:latin typeface="Simplon BP Regular"/>
                <a:cs typeface="Simplon BP Regular"/>
              </a:rPr>
              <a:t>Textos</a:t>
            </a:r>
            <a:r>
              <a:rPr lang="en-US" sz="1400" dirty="0" smtClean="0">
                <a:solidFill>
                  <a:srgbClr val="4D4D4D"/>
                </a:solidFill>
                <a:latin typeface="Simplon BP Regular"/>
                <a:cs typeface="Simplon BP Regular"/>
              </a:rPr>
              <a:t> Simplon BP Regular 14pt</a:t>
            </a:r>
          </a:p>
        </p:txBody>
      </p:sp>
      <p:sp>
        <p:nvSpPr>
          <p:cNvPr id="74" name="Rectangle 35"/>
          <p:cNvSpPr/>
          <p:nvPr userDrawn="1"/>
        </p:nvSpPr>
        <p:spPr>
          <a:xfrm>
            <a:off x="10008318" y="309078"/>
            <a:ext cx="886632" cy="3600986"/>
          </a:xfrm>
          <a:prstGeom prst="rect">
            <a:avLst/>
          </a:prstGeom>
        </p:spPr>
        <p:txBody>
          <a:bodyPr wrap="square">
            <a:spAutoFit/>
          </a:bodyPr>
          <a:lstStyle/>
          <a:p>
            <a:r>
              <a:rPr lang="pt-BR" sz="1200" dirty="0" smtClean="0">
                <a:solidFill>
                  <a:srgbClr val="4D4D4D"/>
                </a:solidFill>
                <a:latin typeface="Simplon BP Regular"/>
                <a:cs typeface="Simplon BP Regular"/>
              </a:rPr>
              <a:t>ROXO</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ROSA</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LARANJA</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AMARELO</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VERDE</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AZUL</a:t>
            </a:r>
          </a:p>
          <a:p>
            <a:endParaRPr lang="en-US" sz="1200" dirty="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CINZA</a:t>
            </a:r>
            <a:endParaRPr lang="hr-HR" sz="1200" dirty="0" smtClean="0">
              <a:solidFill>
                <a:srgbClr val="4D4D4D"/>
              </a:solidFill>
              <a:latin typeface="Simplon BP Regular"/>
              <a:cs typeface="Simplon BP Regular"/>
            </a:endParaRPr>
          </a:p>
        </p:txBody>
      </p:sp>
      <p:sp>
        <p:nvSpPr>
          <p:cNvPr id="75" name="Rectangle 36"/>
          <p:cNvSpPr/>
          <p:nvPr userDrawn="1"/>
        </p:nvSpPr>
        <p:spPr>
          <a:xfrm>
            <a:off x="10016846" y="1085543"/>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234  G 40  B 140</a:t>
            </a:r>
            <a:endParaRPr lang="en-US" sz="1200" dirty="0">
              <a:solidFill>
                <a:srgbClr val="4D4E50"/>
              </a:solidFill>
              <a:latin typeface="Simplon BP Regular"/>
              <a:cs typeface="Simplon BP Regular"/>
            </a:endParaRPr>
          </a:p>
        </p:txBody>
      </p:sp>
      <p:sp>
        <p:nvSpPr>
          <p:cNvPr id="76" name="Rectangle 37"/>
          <p:cNvSpPr/>
          <p:nvPr userDrawn="1"/>
        </p:nvSpPr>
        <p:spPr>
          <a:xfrm>
            <a:off x="10016846" y="538722"/>
            <a:ext cx="1356004" cy="276999"/>
          </a:xfrm>
          <a:prstGeom prst="rect">
            <a:avLst/>
          </a:prstGeom>
        </p:spPr>
        <p:txBody>
          <a:bodyPr wrap="square">
            <a:spAutoFit/>
          </a:bodyPr>
          <a:lstStyle/>
          <a:p>
            <a:pPr>
              <a:defRPr/>
            </a:pPr>
            <a:r>
              <a:rPr lang="en-US" sz="1200" dirty="0" smtClean="0">
                <a:solidFill>
                  <a:srgbClr val="4D4E50"/>
                </a:solidFill>
                <a:latin typeface="Simplon BP Regular"/>
                <a:cs typeface="Simplon BP Regular"/>
              </a:rPr>
              <a:t>R 160  G 43  B 255 </a:t>
            </a:r>
            <a:endParaRPr lang="en-US" sz="1200" dirty="0">
              <a:solidFill>
                <a:srgbClr val="4D4E50"/>
              </a:solidFill>
              <a:latin typeface="Simplon BP Regular"/>
              <a:cs typeface="Simplon BP Regular"/>
            </a:endParaRPr>
          </a:p>
        </p:txBody>
      </p:sp>
      <p:sp>
        <p:nvSpPr>
          <p:cNvPr id="77" name="Rectangle 38"/>
          <p:cNvSpPr/>
          <p:nvPr userDrawn="1"/>
        </p:nvSpPr>
        <p:spPr>
          <a:xfrm>
            <a:off x="10016846" y="1596923"/>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255  G 109  B 0</a:t>
            </a:r>
            <a:endParaRPr lang="en-US" sz="1200" dirty="0">
              <a:solidFill>
                <a:srgbClr val="4D4E50"/>
              </a:solidFill>
              <a:latin typeface="Simplon BP Regular"/>
              <a:cs typeface="Simplon BP Regular"/>
            </a:endParaRPr>
          </a:p>
        </p:txBody>
      </p:sp>
      <p:sp>
        <p:nvSpPr>
          <p:cNvPr id="78" name="Rectangle 39"/>
          <p:cNvSpPr/>
          <p:nvPr userDrawn="1"/>
        </p:nvSpPr>
        <p:spPr>
          <a:xfrm>
            <a:off x="10016846" y="2151554"/>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255  G 255  B 0</a:t>
            </a:r>
            <a:endParaRPr lang="en-US" sz="1200" dirty="0">
              <a:solidFill>
                <a:srgbClr val="4D4E50"/>
              </a:solidFill>
              <a:latin typeface="Simplon BP Regular"/>
              <a:cs typeface="Simplon BP Regular"/>
            </a:endParaRPr>
          </a:p>
        </p:txBody>
      </p:sp>
      <p:sp>
        <p:nvSpPr>
          <p:cNvPr id="79" name="Rectangle 39"/>
          <p:cNvSpPr/>
          <p:nvPr userDrawn="1"/>
        </p:nvSpPr>
        <p:spPr>
          <a:xfrm>
            <a:off x="10016846" y="2708709"/>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0  G 211  B 24</a:t>
            </a:r>
            <a:endParaRPr lang="en-US" sz="1200" dirty="0">
              <a:solidFill>
                <a:srgbClr val="4D4E50"/>
              </a:solidFill>
              <a:latin typeface="Simplon BP Regular"/>
              <a:cs typeface="Simplon BP Regular"/>
            </a:endParaRPr>
          </a:p>
        </p:txBody>
      </p:sp>
      <p:sp>
        <p:nvSpPr>
          <p:cNvPr id="80" name="Rectangle 39"/>
          <p:cNvSpPr/>
          <p:nvPr userDrawn="1"/>
        </p:nvSpPr>
        <p:spPr>
          <a:xfrm>
            <a:off x="10016846" y="3284401"/>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0  G 206  B 255</a:t>
            </a:r>
            <a:endParaRPr lang="en-US" sz="1200" dirty="0">
              <a:solidFill>
                <a:srgbClr val="4D4E50"/>
              </a:solidFill>
              <a:latin typeface="Simplon BP Regular"/>
              <a:cs typeface="Simplon BP Regular"/>
            </a:endParaRPr>
          </a:p>
        </p:txBody>
      </p:sp>
      <p:sp>
        <p:nvSpPr>
          <p:cNvPr id="81" name="Freeform 5"/>
          <p:cNvSpPr>
            <a:spLocks/>
          </p:cNvSpPr>
          <p:nvPr userDrawn="1"/>
        </p:nvSpPr>
        <p:spPr bwMode="auto">
          <a:xfrm>
            <a:off x="9314424" y="305319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2" name="Freeform 5"/>
          <p:cNvSpPr>
            <a:spLocks/>
          </p:cNvSpPr>
          <p:nvPr userDrawn="1"/>
        </p:nvSpPr>
        <p:spPr bwMode="auto">
          <a:xfrm>
            <a:off x="9314424" y="2504374"/>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3" name="Freeform 5"/>
          <p:cNvSpPr>
            <a:spLocks/>
          </p:cNvSpPr>
          <p:nvPr userDrawn="1"/>
        </p:nvSpPr>
        <p:spPr bwMode="auto">
          <a:xfrm>
            <a:off x="9314424" y="195555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4" name="Freeform 5"/>
          <p:cNvSpPr>
            <a:spLocks/>
          </p:cNvSpPr>
          <p:nvPr userDrawn="1"/>
        </p:nvSpPr>
        <p:spPr bwMode="auto">
          <a:xfrm>
            <a:off x="9314424" y="1406726"/>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5" name="Freeform 5"/>
          <p:cNvSpPr>
            <a:spLocks/>
          </p:cNvSpPr>
          <p:nvPr userDrawn="1"/>
        </p:nvSpPr>
        <p:spPr bwMode="auto">
          <a:xfrm>
            <a:off x="9314424" y="857902"/>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6" name="Freeform 5"/>
          <p:cNvSpPr>
            <a:spLocks/>
          </p:cNvSpPr>
          <p:nvPr userDrawn="1"/>
        </p:nvSpPr>
        <p:spPr bwMode="auto">
          <a:xfrm>
            <a:off x="9314424" y="30907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7" name="Rectangle 39"/>
          <p:cNvSpPr/>
          <p:nvPr userDrawn="1"/>
        </p:nvSpPr>
        <p:spPr>
          <a:xfrm>
            <a:off x="10016846" y="3843078"/>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77  G 77  B 77</a:t>
            </a:r>
            <a:endParaRPr lang="en-US" sz="1200" dirty="0">
              <a:solidFill>
                <a:srgbClr val="4D4E50"/>
              </a:solidFill>
              <a:latin typeface="Simplon BP Regular"/>
              <a:cs typeface="Simplon BP Regular"/>
            </a:endParaRPr>
          </a:p>
        </p:txBody>
      </p:sp>
      <p:sp>
        <p:nvSpPr>
          <p:cNvPr id="88" name="Freeform 5"/>
          <p:cNvSpPr>
            <a:spLocks/>
          </p:cNvSpPr>
          <p:nvPr userDrawn="1"/>
        </p:nvSpPr>
        <p:spPr bwMode="auto">
          <a:xfrm>
            <a:off x="9314424" y="3611875"/>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4" name="TextBox 39"/>
          <p:cNvSpPr txBox="1"/>
          <p:nvPr userDrawn="1"/>
        </p:nvSpPr>
        <p:spPr>
          <a:xfrm>
            <a:off x="9314424" y="13858"/>
            <a:ext cx="1231861" cy="262368"/>
          </a:xfrm>
          <a:prstGeom prst="rect">
            <a:avLst/>
          </a:prstGeom>
          <a:noFill/>
        </p:spPr>
        <p:txBody>
          <a:bodyPr wrap="square" lIns="0" tIns="0" rIns="0" bIns="0" rtlCol="0">
            <a:noAutofit/>
          </a:bodyPr>
          <a:lstStyle/>
          <a:p>
            <a:pPr>
              <a:spcBef>
                <a:spcPts val="800"/>
              </a:spcBef>
            </a:pPr>
            <a:r>
              <a:rPr lang="en-US" sz="1600" dirty="0" smtClean="0">
                <a:solidFill>
                  <a:srgbClr val="4D4D4D"/>
                </a:solidFill>
                <a:latin typeface="Simplon Oi Headline"/>
                <a:cs typeface="Simplon Oi Headline"/>
              </a:rPr>
              <a:t>Cores </a:t>
            </a:r>
            <a:r>
              <a:rPr lang="en-US" sz="1600" dirty="0" err="1" smtClean="0">
                <a:solidFill>
                  <a:srgbClr val="4D4D4D"/>
                </a:solidFill>
                <a:latin typeface="Simplon Oi Headline"/>
                <a:cs typeface="Simplon Oi Headline"/>
              </a:rPr>
              <a:t>oi</a:t>
            </a:r>
            <a:endParaRPr lang="en-US" sz="1600" dirty="0" smtClean="0">
              <a:solidFill>
                <a:srgbClr val="4D4D4D"/>
              </a:solidFill>
              <a:latin typeface="Simplon Oi Headline"/>
              <a:cs typeface="Simplon Oi Headline"/>
            </a:endParaRPr>
          </a:p>
        </p:txBody>
      </p:sp>
      <p:sp>
        <p:nvSpPr>
          <p:cNvPr id="105" name="TextBox 39"/>
          <p:cNvSpPr txBox="1"/>
          <p:nvPr userDrawn="1"/>
        </p:nvSpPr>
        <p:spPr>
          <a:xfrm>
            <a:off x="-6817" y="5262133"/>
            <a:ext cx="6322688" cy="262368"/>
          </a:xfrm>
          <a:prstGeom prst="rect">
            <a:avLst/>
          </a:prstGeom>
          <a:noFill/>
        </p:spPr>
        <p:txBody>
          <a:bodyPr wrap="square" lIns="0" tIns="0" rIns="0" bIns="0" rtlCol="0">
            <a:noAutofit/>
          </a:bodyPr>
          <a:lstStyle/>
          <a:p>
            <a:pPr>
              <a:spcBef>
                <a:spcPts val="800"/>
              </a:spcBef>
            </a:pPr>
            <a:r>
              <a:rPr lang="en-US" sz="1600" dirty="0" err="1" smtClean="0">
                <a:solidFill>
                  <a:srgbClr val="4D4D4D"/>
                </a:solidFill>
                <a:latin typeface="Simplon Oi Headline"/>
                <a:cs typeface="Simplon Oi Headline"/>
              </a:rPr>
              <a:t>Esquemas</a:t>
            </a:r>
            <a:r>
              <a:rPr lang="en-US" sz="1600" dirty="0" smtClean="0">
                <a:solidFill>
                  <a:srgbClr val="4D4D4D"/>
                </a:solidFill>
                <a:latin typeface="Simplon Oi Headline"/>
                <a:cs typeface="Simplon Oi Headline"/>
              </a:rPr>
              <a:t> de cores </a:t>
            </a:r>
            <a:r>
              <a:rPr lang="en-US" sz="1600" dirty="0" smtClean="0">
                <a:solidFill>
                  <a:srgbClr val="4D4D4D"/>
                </a:solidFill>
                <a:latin typeface="Simplon BP Regular" pitchFamily="2" charset="0"/>
                <a:cs typeface="Simplon Oi Headline"/>
              </a:rPr>
              <a:t>(</a:t>
            </a:r>
            <a:r>
              <a:rPr lang="en-US" sz="1600" dirty="0" err="1" smtClean="0">
                <a:solidFill>
                  <a:srgbClr val="4D4D4D"/>
                </a:solidFill>
                <a:latin typeface="Simplon BP Regular" pitchFamily="2" charset="0"/>
                <a:cs typeface="Simplon Oi Headline"/>
              </a:rPr>
              <a:t>usar</a:t>
            </a:r>
            <a:r>
              <a:rPr lang="en-US" sz="1600" dirty="0" smtClean="0">
                <a:solidFill>
                  <a:srgbClr val="4D4D4D"/>
                </a:solidFill>
                <a:latin typeface="Simplon BP Regular" pitchFamily="2" charset="0"/>
                <a:cs typeface="Simplon Oi Headline"/>
              </a:rPr>
              <a:t> </a:t>
            </a:r>
            <a:r>
              <a:rPr lang="en-US" sz="1600" dirty="0" err="1" smtClean="0">
                <a:solidFill>
                  <a:srgbClr val="4D4D4D"/>
                </a:solidFill>
                <a:latin typeface="Simplon BP Regular" pitchFamily="2" charset="0"/>
                <a:cs typeface="Simplon Oi Headline"/>
              </a:rPr>
              <a:t>apenas</a:t>
            </a:r>
            <a:r>
              <a:rPr lang="en-US" sz="1600" dirty="0" smtClean="0">
                <a:solidFill>
                  <a:srgbClr val="4D4D4D"/>
                </a:solidFill>
                <a:latin typeface="Simplon BP Regular" pitchFamily="2" charset="0"/>
                <a:cs typeface="Simplon Oi Headline"/>
              </a:rPr>
              <a:t> 2 cores dos </a:t>
            </a:r>
            <a:r>
              <a:rPr lang="en-US" sz="1600" dirty="0" err="1" smtClean="0">
                <a:solidFill>
                  <a:srgbClr val="4D4D4D"/>
                </a:solidFill>
                <a:latin typeface="Simplon BP Regular" pitchFamily="2" charset="0"/>
                <a:cs typeface="Simplon Oi Headline"/>
              </a:rPr>
              <a:t>esquemas</a:t>
            </a:r>
            <a:r>
              <a:rPr lang="en-US" sz="1600" dirty="0" smtClean="0">
                <a:solidFill>
                  <a:srgbClr val="4D4D4D"/>
                </a:solidFill>
                <a:latin typeface="Simplon BP Regular" pitchFamily="2" charset="0"/>
                <a:cs typeface="Simplon Oi Headline"/>
              </a:rPr>
              <a:t> </a:t>
            </a:r>
            <a:r>
              <a:rPr lang="en-US" sz="1600" dirty="0" err="1" smtClean="0">
                <a:solidFill>
                  <a:srgbClr val="4D4D4D"/>
                </a:solidFill>
                <a:latin typeface="Simplon BP Regular" pitchFamily="2" charset="0"/>
                <a:cs typeface="Simplon Oi Headline"/>
              </a:rPr>
              <a:t>abaixo</a:t>
            </a:r>
            <a:r>
              <a:rPr lang="en-US" sz="1600" dirty="0" smtClean="0">
                <a:solidFill>
                  <a:srgbClr val="4D4D4D"/>
                </a:solidFill>
                <a:latin typeface="Simplon BP Regular" pitchFamily="2" charset="0"/>
                <a:cs typeface="Simplon Oi Headline"/>
              </a:rPr>
              <a:t>)</a:t>
            </a:r>
          </a:p>
        </p:txBody>
      </p:sp>
      <p:sp>
        <p:nvSpPr>
          <p:cNvPr id="106" name="Freeform 5"/>
          <p:cNvSpPr>
            <a:spLocks/>
          </p:cNvSpPr>
          <p:nvPr userDrawn="1"/>
        </p:nvSpPr>
        <p:spPr bwMode="auto">
          <a:xfrm>
            <a:off x="0" y="5543551"/>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7" name="Freeform 5"/>
          <p:cNvSpPr>
            <a:spLocks/>
          </p:cNvSpPr>
          <p:nvPr userDrawn="1"/>
        </p:nvSpPr>
        <p:spPr bwMode="auto">
          <a:xfrm>
            <a:off x="-1"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8" name="Freeform 5"/>
          <p:cNvSpPr>
            <a:spLocks/>
          </p:cNvSpPr>
          <p:nvPr userDrawn="1"/>
        </p:nvSpPr>
        <p:spPr bwMode="auto">
          <a:xfrm>
            <a:off x="750887" y="610504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9" name="Freeform 5"/>
          <p:cNvSpPr>
            <a:spLocks/>
          </p:cNvSpPr>
          <p:nvPr userDrawn="1"/>
        </p:nvSpPr>
        <p:spPr bwMode="auto">
          <a:xfrm>
            <a:off x="1501775"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0" name="Freeform 5"/>
          <p:cNvSpPr>
            <a:spLocks/>
          </p:cNvSpPr>
          <p:nvPr userDrawn="1"/>
        </p:nvSpPr>
        <p:spPr bwMode="auto">
          <a:xfrm>
            <a:off x="2418557" y="5543551"/>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1" name="Freeform 5"/>
          <p:cNvSpPr>
            <a:spLocks/>
          </p:cNvSpPr>
          <p:nvPr userDrawn="1"/>
        </p:nvSpPr>
        <p:spPr bwMode="auto">
          <a:xfrm>
            <a:off x="2418556"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2" name="Freeform 5"/>
          <p:cNvSpPr>
            <a:spLocks/>
          </p:cNvSpPr>
          <p:nvPr userDrawn="1"/>
        </p:nvSpPr>
        <p:spPr bwMode="auto">
          <a:xfrm>
            <a:off x="3169444" y="610504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3" name="Freeform 5"/>
          <p:cNvSpPr>
            <a:spLocks/>
          </p:cNvSpPr>
          <p:nvPr userDrawn="1"/>
        </p:nvSpPr>
        <p:spPr bwMode="auto">
          <a:xfrm>
            <a:off x="3920332"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4" name="Freeform 5"/>
          <p:cNvSpPr>
            <a:spLocks/>
          </p:cNvSpPr>
          <p:nvPr userDrawn="1"/>
        </p:nvSpPr>
        <p:spPr bwMode="auto">
          <a:xfrm>
            <a:off x="4814095" y="5543549"/>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5" name="Freeform 5"/>
          <p:cNvSpPr>
            <a:spLocks/>
          </p:cNvSpPr>
          <p:nvPr userDrawn="1"/>
        </p:nvSpPr>
        <p:spPr bwMode="auto">
          <a:xfrm>
            <a:off x="4814094"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6" name="Freeform 5"/>
          <p:cNvSpPr>
            <a:spLocks/>
          </p:cNvSpPr>
          <p:nvPr userDrawn="1"/>
        </p:nvSpPr>
        <p:spPr bwMode="auto">
          <a:xfrm>
            <a:off x="5564982" y="610503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7" name="Freeform 5"/>
          <p:cNvSpPr>
            <a:spLocks/>
          </p:cNvSpPr>
          <p:nvPr userDrawn="1"/>
        </p:nvSpPr>
        <p:spPr bwMode="auto">
          <a:xfrm>
            <a:off x="6315871"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Tree>
    <p:extLst>
      <p:ext uri="{BB962C8B-B14F-4D97-AF65-F5344CB8AC3E}">
        <p14:creationId xmlns:p14="http://schemas.microsoft.com/office/powerpoint/2010/main" val="1179625331"/>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Lst>
  <p:timing>
    <p:tnLst>
      <p:par>
        <p:cTn id="1" dur="indefinite" restart="never" nodeType="tmRoot"/>
      </p:par>
    </p:tnLst>
  </p:timing>
  <p:hf hdr="0" ftr="0" dt="0"/>
  <p:txStyles>
    <p:titleStyle>
      <a:lvl1pPr algn="l" defTabSz="457200" rtl="0" eaLnBrk="1" latinLnBrk="0" hangingPunct="1">
        <a:lnSpc>
          <a:spcPts val="2400"/>
        </a:lnSpc>
        <a:spcBef>
          <a:spcPts val="1100"/>
        </a:spcBef>
        <a:buNone/>
        <a:defRPr sz="2200" i="1" kern="1200">
          <a:solidFill>
            <a:schemeClr val="tx1"/>
          </a:solidFill>
          <a:latin typeface="+mn-lt"/>
          <a:ea typeface="+mj-ea"/>
          <a:cs typeface="Arial"/>
        </a:defRPr>
      </a:lvl1pPr>
    </p:titleStyle>
    <p:bodyStyle>
      <a:lvl1pPr marL="0" indent="0" algn="l" defTabSz="457200" rtl="0" eaLnBrk="1" latinLnBrk="0" hangingPunct="1">
        <a:lnSpc>
          <a:spcPts val="2000"/>
        </a:lnSpc>
        <a:spcBef>
          <a:spcPts val="900"/>
        </a:spcBef>
        <a:buFont typeface="Arial"/>
        <a:buNone/>
        <a:defRPr sz="1800" b="0" i="0" kern="1200" baseline="0">
          <a:solidFill>
            <a:schemeClr val="tx1"/>
          </a:solidFill>
          <a:latin typeface="Museo Sans 300"/>
          <a:ea typeface="+mn-ea"/>
          <a:cs typeface="Museo Sans 300"/>
        </a:defRPr>
      </a:lvl1pPr>
      <a:lvl2pPr marL="176213" indent="-176213" algn="l" defTabSz="457200" rtl="0" eaLnBrk="1" latinLnBrk="0" hangingPunct="1">
        <a:lnSpc>
          <a:spcPts val="2000"/>
        </a:lnSpc>
        <a:spcBef>
          <a:spcPts val="900"/>
        </a:spcBef>
        <a:buSzPct val="50000"/>
        <a:buFont typeface="Arial"/>
        <a:buChar char="•"/>
        <a:tabLst/>
        <a:defRPr sz="1800" b="0" i="0" kern="1200">
          <a:solidFill>
            <a:schemeClr val="tx1"/>
          </a:solidFill>
          <a:latin typeface="Museo Sans 300"/>
          <a:ea typeface="+mn-ea"/>
          <a:cs typeface="Museo Sans 300"/>
        </a:defRPr>
      </a:lvl2pPr>
      <a:lvl3pPr marL="914400" indent="0" algn="l" defTabSz="457200" rtl="0" eaLnBrk="1" latinLnBrk="0" hangingPunct="1">
        <a:lnSpc>
          <a:spcPts val="2200"/>
        </a:lnSpc>
        <a:spcBef>
          <a:spcPts val="0"/>
        </a:spcBef>
        <a:buFont typeface="Arial"/>
        <a:buNone/>
        <a:defRPr sz="1600" b="0" i="0" kern="1200">
          <a:solidFill>
            <a:schemeClr val="tx1"/>
          </a:solidFill>
          <a:latin typeface="Museo Sans 300"/>
          <a:ea typeface="+mn-ea"/>
          <a:cs typeface="Museo Sans 300"/>
        </a:defRPr>
      </a:lvl3pPr>
      <a:lvl4pPr marL="13716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4pPr>
      <a:lvl5pPr marL="18288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36" name="Slide do think-cell" r:id="rId14" imgW="421" imgH="420" progId="TCLayout.ActiveDocument.1">
                  <p:embed/>
                </p:oleObj>
              </mc:Choice>
              <mc:Fallback>
                <p:oleObj name="Slide do think-cell" r:id="rId14" imgW="421" imgH="420"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12" name="TextBox 11"/>
          <p:cNvSpPr txBox="1"/>
          <p:nvPr/>
        </p:nvSpPr>
        <p:spPr>
          <a:xfrm>
            <a:off x="11586773" y="614032"/>
            <a:ext cx="914400" cy="685800"/>
          </a:xfrm>
          <a:prstGeom prst="rect">
            <a:avLst/>
          </a:prstGeom>
          <a:noFill/>
        </p:spPr>
        <p:txBody>
          <a:bodyPr wrap="none" lIns="0" tIns="0" rIns="0" bIns="0" rtlCol="0">
            <a:noAutofit/>
          </a:bodyPr>
          <a:lstStyle/>
          <a:p>
            <a:pPr>
              <a:lnSpc>
                <a:spcPts val="1800"/>
              </a:lnSpc>
              <a:spcBef>
                <a:spcPts val="800"/>
              </a:spcBef>
            </a:pPr>
            <a:endParaRPr lang="en-US" sz="1600" i="1" dirty="0" smtClean="0">
              <a:solidFill>
                <a:prstClr val="black"/>
              </a:solidFill>
            </a:endParaRPr>
          </a:p>
        </p:txBody>
      </p:sp>
      <p:sp>
        <p:nvSpPr>
          <p:cNvPr id="40" name="TextBox 39"/>
          <p:cNvSpPr txBox="1"/>
          <p:nvPr/>
        </p:nvSpPr>
        <p:spPr>
          <a:xfrm>
            <a:off x="-3089236" y="16496"/>
            <a:ext cx="3003150" cy="2056535"/>
          </a:xfrm>
          <a:prstGeom prst="rect">
            <a:avLst/>
          </a:prstGeom>
          <a:noFill/>
        </p:spPr>
        <p:txBody>
          <a:bodyPr wrap="square" lIns="0" tIns="0" rIns="0" bIns="0" rtlCol="0">
            <a:noAutofit/>
          </a:bodyPr>
          <a:lstStyle/>
          <a:p>
            <a:pPr>
              <a:lnSpc>
                <a:spcPts val="5600"/>
              </a:lnSpc>
              <a:spcBef>
                <a:spcPts val="800"/>
              </a:spcBef>
            </a:pPr>
            <a:r>
              <a:rPr lang="en-US" sz="5600" dirty="0" err="1" smtClean="0">
                <a:solidFill>
                  <a:srgbClr val="4D4D4D"/>
                </a:solidFill>
                <a:latin typeface="Simplon Oi Headline"/>
                <a:cs typeface="Simplon Oi Headline"/>
              </a:rPr>
              <a:t>Título</a:t>
            </a:r>
            <a:r>
              <a:rPr lang="en-US" sz="5600" dirty="0" smtClean="0">
                <a:solidFill>
                  <a:srgbClr val="4D4D4D"/>
                </a:solidFill>
                <a:latin typeface="Simplon Oi Headline"/>
                <a:cs typeface="Simplon Oi Headline"/>
              </a:rPr>
              <a:t> Simplon </a:t>
            </a:r>
            <a:r>
              <a:rPr lang="en-US" sz="5600" dirty="0" err="1" smtClean="0">
                <a:solidFill>
                  <a:srgbClr val="4D4D4D"/>
                </a:solidFill>
                <a:latin typeface="Simplon Oi Headline"/>
                <a:cs typeface="Simplon Oi Headline"/>
              </a:rPr>
              <a:t>Oi</a:t>
            </a:r>
            <a:r>
              <a:rPr lang="en-US" sz="5600" dirty="0" smtClean="0">
                <a:solidFill>
                  <a:srgbClr val="4D4D4D"/>
                </a:solidFill>
                <a:latin typeface="Simplon Oi Headline"/>
                <a:cs typeface="Simplon Oi Headline"/>
              </a:rPr>
              <a:t> 42pt</a:t>
            </a:r>
          </a:p>
        </p:txBody>
      </p:sp>
      <p:sp>
        <p:nvSpPr>
          <p:cNvPr id="41" name="TextBox 40"/>
          <p:cNvSpPr txBox="1"/>
          <p:nvPr/>
        </p:nvSpPr>
        <p:spPr>
          <a:xfrm>
            <a:off x="-3052358" y="2331223"/>
            <a:ext cx="2739264" cy="1102280"/>
          </a:xfrm>
          <a:prstGeom prst="rect">
            <a:avLst/>
          </a:prstGeom>
          <a:noFill/>
        </p:spPr>
        <p:txBody>
          <a:bodyPr wrap="square" lIns="0" tIns="0" rIns="0" bIns="0" rtlCol="0">
            <a:noAutofit/>
          </a:bodyPr>
          <a:lstStyle/>
          <a:p>
            <a:pPr>
              <a:lnSpc>
                <a:spcPts val="2800"/>
              </a:lnSpc>
            </a:pPr>
            <a:r>
              <a:rPr lang="en-US" sz="2800" dirty="0" smtClean="0">
                <a:solidFill>
                  <a:srgbClr val="4D4D4D"/>
                </a:solidFill>
                <a:latin typeface="Simplon BP Regular"/>
                <a:cs typeface="Simplon BP Regular"/>
              </a:rPr>
              <a:t>SUBTÍTULOS</a:t>
            </a:r>
          </a:p>
          <a:p>
            <a:pPr>
              <a:lnSpc>
                <a:spcPts val="2800"/>
              </a:lnSpc>
            </a:pPr>
            <a:r>
              <a:rPr lang="en-US" sz="2800" dirty="0" smtClean="0">
                <a:solidFill>
                  <a:srgbClr val="4D4D4D"/>
                </a:solidFill>
                <a:latin typeface="Simplon BP Regular"/>
                <a:cs typeface="Simplon BP Regular"/>
              </a:rPr>
              <a:t>SIMPLON BP REGULAR 21PT</a:t>
            </a:r>
          </a:p>
        </p:txBody>
      </p:sp>
      <p:sp>
        <p:nvSpPr>
          <p:cNvPr id="42" name="TextBox 41"/>
          <p:cNvSpPr txBox="1"/>
          <p:nvPr/>
        </p:nvSpPr>
        <p:spPr>
          <a:xfrm>
            <a:off x="-3052358" y="3618366"/>
            <a:ext cx="2739264" cy="296410"/>
          </a:xfrm>
          <a:prstGeom prst="rect">
            <a:avLst/>
          </a:prstGeom>
          <a:noFill/>
        </p:spPr>
        <p:txBody>
          <a:bodyPr wrap="square" lIns="0" tIns="0" rIns="0" bIns="0" rtlCol="0">
            <a:noAutofit/>
          </a:bodyPr>
          <a:lstStyle/>
          <a:p>
            <a:pPr>
              <a:lnSpc>
                <a:spcPts val="1400"/>
              </a:lnSpc>
            </a:pPr>
            <a:r>
              <a:rPr lang="en-US" sz="1400" dirty="0" err="1" smtClean="0">
                <a:solidFill>
                  <a:srgbClr val="4D4D4D"/>
                </a:solidFill>
                <a:latin typeface="Simplon BP Regular"/>
                <a:cs typeface="Simplon BP Regular"/>
              </a:rPr>
              <a:t>Textos</a:t>
            </a:r>
            <a:r>
              <a:rPr lang="en-US" sz="1400" dirty="0" smtClean="0">
                <a:solidFill>
                  <a:srgbClr val="4D4D4D"/>
                </a:solidFill>
                <a:latin typeface="Simplon BP Regular"/>
                <a:cs typeface="Simplon BP Regular"/>
              </a:rPr>
              <a:t> Simplon BP Regular 14pt</a:t>
            </a:r>
          </a:p>
        </p:txBody>
      </p:sp>
      <p:sp>
        <p:nvSpPr>
          <p:cNvPr id="74" name="Rectangle 35"/>
          <p:cNvSpPr/>
          <p:nvPr/>
        </p:nvSpPr>
        <p:spPr>
          <a:xfrm>
            <a:off x="10008318" y="309078"/>
            <a:ext cx="886632" cy="3600986"/>
          </a:xfrm>
          <a:prstGeom prst="rect">
            <a:avLst/>
          </a:prstGeom>
        </p:spPr>
        <p:txBody>
          <a:bodyPr wrap="square">
            <a:spAutoFit/>
          </a:bodyPr>
          <a:lstStyle/>
          <a:p>
            <a:r>
              <a:rPr lang="pt-BR" sz="1200" dirty="0" smtClean="0">
                <a:solidFill/>
                <a:latin typeface="Simplon BP Regular"/>
                <a:cs typeface="Simplon BP Regular"/>
              </a:rPr>
              <a:t>ROXO</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ROSA</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LARANJA</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AMARELO</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VERDE</a:t>
            </a:r>
          </a:p>
          <a:p>
            <a:endParaRPr lang="en-US" sz="1200" dirty="0" smtClean="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AZUL</a:t>
            </a:r>
          </a:p>
          <a:p>
            <a:endParaRPr lang="en-US" sz="1200" dirty="0">
              <a:solidFill>
                <a:srgbClr val="4D4D4D"/>
              </a:solidFill>
              <a:latin typeface="Simplon BP Regular"/>
              <a:cs typeface="Simplon BP Regular"/>
            </a:endParaRPr>
          </a:p>
          <a:p>
            <a:endParaRPr lang="en-US" sz="1200" dirty="0" smtClean="0">
              <a:solidFill>
                <a:srgbClr val="4D4D4D"/>
              </a:solidFill>
              <a:latin typeface="Simplon BP Regular"/>
              <a:cs typeface="Simplon BP Regular"/>
            </a:endParaRPr>
          </a:p>
          <a:p>
            <a:r>
              <a:rPr lang="en-US" sz="1200" dirty="0" smtClean="0">
                <a:solidFill>
                  <a:srgbClr val="4D4D4D"/>
                </a:solidFill>
                <a:latin typeface="Simplon BP Regular"/>
                <a:cs typeface="Simplon BP Regular"/>
              </a:rPr>
              <a:t>CINZA</a:t>
            </a:r>
            <a:endParaRPr lang="hr-HR" sz="1200" dirty="0" smtClean="0">
              <a:solidFill>
                <a:srgbClr val="4D4D4D"/>
              </a:solidFill>
              <a:latin typeface="Simplon BP Regular"/>
              <a:cs typeface="Simplon BP Regular"/>
            </a:endParaRPr>
          </a:p>
        </p:txBody>
      </p:sp>
      <p:sp>
        <p:nvSpPr>
          <p:cNvPr id="75" name="Rectangle 36"/>
          <p:cNvSpPr/>
          <p:nvPr/>
        </p:nvSpPr>
        <p:spPr>
          <a:xfrm>
            <a:off x="10016846" y="1085543"/>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234  G 40  B 140</a:t>
            </a:r>
            <a:endParaRPr lang="en-US" sz="1200" dirty="0">
              <a:solidFill>
                <a:srgbClr val="4D4E50"/>
              </a:solidFill>
              <a:latin typeface="Simplon BP Regular"/>
              <a:cs typeface="Simplon BP Regular"/>
            </a:endParaRPr>
          </a:p>
        </p:txBody>
      </p:sp>
      <p:sp>
        <p:nvSpPr>
          <p:cNvPr id="76" name="Rectangle 37"/>
          <p:cNvSpPr/>
          <p:nvPr/>
        </p:nvSpPr>
        <p:spPr>
          <a:xfrm>
            <a:off x="10016846" y="538722"/>
            <a:ext cx="1356004" cy="276999"/>
          </a:xfrm>
          <a:prstGeom prst="rect">
            <a:avLst/>
          </a:prstGeom>
        </p:spPr>
        <p:txBody>
          <a:bodyPr wrap="square">
            <a:spAutoFit/>
          </a:bodyPr>
          <a:lstStyle/>
          <a:p>
            <a:pPr>
              <a:defRPr/>
            </a:pPr>
            <a:r>
              <a:rPr lang="en-US" sz="1200" dirty="0" smtClean="0">
                <a:solidFill>
                  <a:srgbClr val="4D4E50"/>
                </a:solidFill>
                <a:latin typeface="Simplon BP Regular"/>
                <a:cs typeface="Simplon BP Regular"/>
              </a:rPr>
              <a:t>R 160  G 43  B 255 </a:t>
            </a:r>
            <a:endParaRPr lang="en-US" sz="1200" dirty="0">
              <a:solidFill>
                <a:srgbClr val="4D4E50"/>
              </a:solidFill>
              <a:latin typeface="Simplon BP Regular"/>
              <a:cs typeface="Simplon BP Regular"/>
            </a:endParaRPr>
          </a:p>
        </p:txBody>
      </p:sp>
      <p:sp>
        <p:nvSpPr>
          <p:cNvPr id="77" name="Rectangle 38"/>
          <p:cNvSpPr/>
          <p:nvPr/>
        </p:nvSpPr>
        <p:spPr>
          <a:xfrm>
            <a:off x="10016846" y="1596923"/>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255  G 109  B 0</a:t>
            </a:r>
            <a:endParaRPr lang="en-US" sz="1200" dirty="0">
              <a:solidFill>
                <a:srgbClr val="4D4E50"/>
              </a:solidFill>
              <a:latin typeface="Simplon BP Regular"/>
              <a:cs typeface="Simplon BP Regular"/>
            </a:endParaRPr>
          </a:p>
        </p:txBody>
      </p:sp>
      <p:sp>
        <p:nvSpPr>
          <p:cNvPr id="78" name="Rectangle 39"/>
          <p:cNvSpPr/>
          <p:nvPr/>
        </p:nvSpPr>
        <p:spPr>
          <a:xfrm>
            <a:off x="10016846" y="2151554"/>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255  G 255  B 0</a:t>
            </a:r>
            <a:endParaRPr lang="en-US" sz="1200" dirty="0">
              <a:solidFill>
                <a:srgbClr val="4D4E50"/>
              </a:solidFill>
              <a:latin typeface="Simplon BP Regular"/>
              <a:cs typeface="Simplon BP Regular"/>
            </a:endParaRPr>
          </a:p>
        </p:txBody>
      </p:sp>
      <p:sp>
        <p:nvSpPr>
          <p:cNvPr id="79" name="Rectangle 39"/>
          <p:cNvSpPr/>
          <p:nvPr/>
        </p:nvSpPr>
        <p:spPr>
          <a:xfrm>
            <a:off x="10016846" y="2708709"/>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0  G 211  B 24</a:t>
            </a:r>
            <a:endParaRPr lang="en-US" sz="1200" dirty="0">
              <a:solidFill>
                <a:srgbClr val="4D4E50"/>
              </a:solidFill>
              <a:latin typeface="Simplon BP Regular"/>
              <a:cs typeface="Simplon BP Regular"/>
            </a:endParaRPr>
          </a:p>
        </p:txBody>
      </p:sp>
      <p:sp>
        <p:nvSpPr>
          <p:cNvPr id="80" name="Rectangle 39"/>
          <p:cNvSpPr/>
          <p:nvPr/>
        </p:nvSpPr>
        <p:spPr>
          <a:xfrm>
            <a:off x="10016846" y="3284401"/>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0  G 206  B 255</a:t>
            </a:r>
            <a:endParaRPr lang="en-US" sz="1200" dirty="0">
              <a:solidFill>
                <a:srgbClr val="4D4E50"/>
              </a:solidFill>
              <a:latin typeface="Simplon BP Regular"/>
              <a:cs typeface="Simplon BP Regular"/>
            </a:endParaRPr>
          </a:p>
        </p:txBody>
      </p:sp>
      <p:sp>
        <p:nvSpPr>
          <p:cNvPr id="81" name="Freeform 5"/>
          <p:cNvSpPr>
            <a:spLocks/>
          </p:cNvSpPr>
          <p:nvPr/>
        </p:nvSpPr>
        <p:spPr bwMode="auto">
          <a:xfrm>
            <a:off x="9314424" y="305319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2" name="Freeform 5"/>
          <p:cNvSpPr>
            <a:spLocks/>
          </p:cNvSpPr>
          <p:nvPr/>
        </p:nvSpPr>
        <p:spPr bwMode="auto">
          <a:xfrm>
            <a:off x="9314424" y="2504374"/>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3" name="Freeform 5"/>
          <p:cNvSpPr>
            <a:spLocks/>
          </p:cNvSpPr>
          <p:nvPr/>
        </p:nvSpPr>
        <p:spPr bwMode="auto">
          <a:xfrm>
            <a:off x="9314424" y="195555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4" name="Freeform 5"/>
          <p:cNvSpPr>
            <a:spLocks/>
          </p:cNvSpPr>
          <p:nvPr/>
        </p:nvSpPr>
        <p:spPr bwMode="auto">
          <a:xfrm>
            <a:off x="9314424" y="1406726"/>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5" name="Freeform 5"/>
          <p:cNvSpPr>
            <a:spLocks/>
          </p:cNvSpPr>
          <p:nvPr/>
        </p:nvSpPr>
        <p:spPr bwMode="auto">
          <a:xfrm>
            <a:off x="9314424" y="857902"/>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6" name="Freeform 5"/>
          <p:cNvSpPr>
            <a:spLocks/>
          </p:cNvSpPr>
          <p:nvPr/>
        </p:nvSpPr>
        <p:spPr bwMode="auto">
          <a:xfrm>
            <a:off x="9314424" y="30907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87" name="Rectangle 39"/>
          <p:cNvSpPr/>
          <p:nvPr/>
        </p:nvSpPr>
        <p:spPr>
          <a:xfrm>
            <a:off x="10016846" y="3843078"/>
            <a:ext cx="1356004" cy="276999"/>
          </a:xfrm>
          <a:prstGeom prst="rect">
            <a:avLst/>
          </a:prstGeom>
        </p:spPr>
        <p:txBody>
          <a:bodyPr wrap="square">
            <a:spAutoFit/>
          </a:bodyPr>
          <a:lstStyle/>
          <a:p>
            <a:r>
              <a:rPr lang="en-US" sz="1200" dirty="0" smtClean="0">
                <a:solidFill>
                  <a:srgbClr val="4D4E50"/>
                </a:solidFill>
                <a:latin typeface="Simplon BP Regular"/>
                <a:cs typeface="Simplon BP Regular"/>
              </a:rPr>
              <a:t>R 77  G 77  B 77</a:t>
            </a:r>
            <a:endParaRPr lang="en-US" sz="1200" dirty="0">
              <a:solidFill>
                <a:prstClr val="black">
                  <a:lumMod val="75000"/>
                  <a:lumOff val="25000"/>
                </a:prstClr>
              </a:solidFill>
              <a:latin typeface="Simplon BP Regular"/>
              <a:cs typeface="Simplon BP Regular"/>
            </a:endParaRPr>
          </a:p>
        </p:txBody>
      </p:sp>
      <p:sp>
        <p:nvSpPr>
          <p:cNvPr id="88" name="Freeform 5"/>
          <p:cNvSpPr>
            <a:spLocks/>
          </p:cNvSpPr>
          <p:nvPr/>
        </p:nvSpPr>
        <p:spPr bwMode="auto">
          <a:xfrm>
            <a:off x="9314424" y="3611875"/>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4" name="TextBox 39"/>
          <p:cNvSpPr txBox="1"/>
          <p:nvPr/>
        </p:nvSpPr>
        <p:spPr>
          <a:xfrm>
            <a:off x="9314424" y="13858"/>
            <a:ext cx="1231861" cy="262368"/>
          </a:xfrm>
          <a:prstGeom prst="rect">
            <a:avLst/>
          </a:prstGeom>
          <a:noFill/>
        </p:spPr>
        <p:txBody>
          <a:bodyPr wrap="square" lIns="0" tIns="0" rIns="0" bIns="0" rtlCol="0">
            <a:noAutofit/>
          </a:bodyPr>
          <a:lstStyle/>
          <a:p>
            <a:pPr>
              <a:spcBef>
                <a:spcPts val="800"/>
              </a:spcBef>
            </a:pPr>
            <a:r>
              <a:rPr lang="en-US" sz="1600" dirty="0" smtClean="0">
                <a:solidFill>
                  <a:srgbClr val="4D4D4D"/>
                </a:solidFill>
                <a:latin typeface="Simplon Oi Headline"/>
                <a:cs typeface="Simplon Oi Headline"/>
              </a:rPr>
              <a:t>Cores </a:t>
            </a:r>
            <a:r>
              <a:rPr lang="en-US" sz="1600" dirty="0" err="1" smtClean="0">
                <a:solidFill>
                  <a:srgbClr val="4D4D4D"/>
                </a:solidFill>
                <a:latin typeface="Simplon Oi Headline"/>
                <a:cs typeface="Simplon Oi Headline"/>
              </a:rPr>
              <a:t>oi</a:t>
            </a:r>
            <a:endParaRPr lang="en-US" sz="1600" dirty="0" smtClean="0">
              <a:solidFill>
                <a:srgbClr val="4D4D4D"/>
              </a:solidFill>
              <a:latin typeface="Simplon Oi Headline"/>
              <a:cs typeface="Simplon Oi Headline"/>
            </a:endParaRPr>
          </a:p>
        </p:txBody>
      </p:sp>
      <p:sp>
        <p:nvSpPr>
          <p:cNvPr id="105" name="TextBox 39"/>
          <p:cNvSpPr txBox="1"/>
          <p:nvPr/>
        </p:nvSpPr>
        <p:spPr>
          <a:xfrm>
            <a:off x="-6817" y="5262133"/>
            <a:ext cx="6322688" cy="262368"/>
          </a:xfrm>
          <a:prstGeom prst="rect">
            <a:avLst/>
          </a:prstGeom>
          <a:noFill/>
        </p:spPr>
        <p:txBody>
          <a:bodyPr wrap="square" lIns="0" tIns="0" rIns="0" bIns="0" rtlCol="0">
            <a:noAutofit/>
          </a:bodyPr>
          <a:lstStyle/>
          <a:p>
            <a:pPr>
              <a:spcBef>
                <a:spcPts val="800"/>
              </a:spcBef>
            </a:pPr>
            <a:r>
              <a:rPr lang="en-US" sz="1600" dirty="0" err="1" smtClean="0">
                <a:solidFill>
                  <a:srgbClr val="4D4D4D"/>
                </a:solidFill>
                <a:latin typeface="Simplon Oi Headline"/>
                <a:cs typeface="Simplon Oi Headline"/>
              </a:rPr>
              <a:t>Esquemas</a:t>
            </a:r>
            <a:r>
              <a:rPr lang="en-US" sz="1600" dirty="0" smtClean="0">
                <a:solidFill>
                  <a:srgbClr val="4D4D4D"/>
                </a:solidFill>
                <a:latin typeface="Simplon Oi Headline"/>
                <a:cs typeface="Simplon Oi Headline"/>
              </a:rPr>
              <a:t> de cores </a:t>
            </a:r>
            <a:r>
              <a:rPr lang="en-US" sz="1600" dirty="0" smtClean="0">
                <a:solidFill>
                  <a:srgbClr val="4D4D4D"/>
                </a:solidFill>
                <a:latin typeface="Simplon BP Regular" pitchFamily="2" charset="0"/>
                <a:cs typeface="Simplon Oi Headline"/>
              </a:rPr>
              <a:t>(</a:t>
            </a:r>
            <a:r>
              <a:rPr lang="en-US" sz="1600" dirty="0" err="1" smtClean="0">
                <a:solidFill>
                  <a:srgbClr val="4D4D4D"/>
                </a:solidFill>
                <a:latin typeface="Simplon BP Regular" pitchFamily="2" charset="0"/>
                <a:cs typeface="Simplon Oi Headline"/>
              </a:rPr>
              <a:t>usar</a:t>
            </a:r>
            <a:r>
              <a:rPr lang="en-US" sz="1600" dirty="0" smtClean="0">
                <a:solidFill>
                  <a:srgbClr val="4D4D4D"/>
                </a:solidFill>
                <a:latin typeface="Simplon BP Regular" pitchFamily="2" charset="0"/>
                <a:cs typeface="Simplon Oi Headline"/>
              </a:rPr>
              <a:t> </a:t>
            </a:r>
            <a:r>
              <a:rPr lang="en-US" sz="1600" dirty="0" err="1" smtClean="0">
                <a:solidFill>
                  <a:srgbClr val="4D4D4D"/>
                </a:solidFill>
                <a:latin typeface="Simplon BP Regular" pitchFamily="2" charset="0"/>
                <a:cs typeface="Simplon Oi Headline"/>
              </a:rPr>
              <a:t>apenas</a:t>
            </a:r>
            <a:r>
              <a:rPr lang="en-US" sz="1600" dirty="0" smtClean="0">
                <a:solidFill>
                  <a:srgbClr val="4D4D4D"/>
                </a:solidFill>
                <a:latin typeface="Simplon BP Regular" pitchFamily="2" charset="0"/>
                <a:cs typeface="Simplon Oi Headline"/>
              </a:rPr>
              <a:t> 2 cores dos </a:t>
            </a:r>
            <a:r>
              <a:rPr lang="en-US" sz="1600" dirty="0" err="1" smtClean="0">
                <a:solidFill>
                  <a:srgbClr val="4D4D4D"/>
                </a:solidFill>
                <a:latin typeface="Simplon BP Regular" pitchFamily="2" charset="0"/>
                <a:cs typeface="Simplon Oi Headline"/>
              </a:rPr>
              <a:t>esquemas</a:t>
            </a:r>
            <a:r>
              <a:rPr lang="en-US" sz="1600" dirty="0" smtClean="0">
                <a:solidFill>
                  <a:srgbClr val="4D4D4D"/>
                </a:solidFill>
                <a:latin typeface="Simplon BP Regular" pitchFamily="2" charset="0"/>
                <a:cs typeface="Simplon Oi Headline"/>
              </a:rPr>
              <a:t> </a:t>
            </a:r>
            <a:r>
              <a:rPr lang="en-US" sz="1600" dirty="0" err="1" smtClean="0">
                <a:solidFill>
                  <a:srgbClr val="4D4D4D"/>
                </a:solidFill>
                <a:latin typeface="Simplon BP Regular" pitchFamily="2" charset="0"/>
                <a:cs typeface="Simplon Oi Headline"/>
              </a:rPr>
              <a:t>abaixo</a:t>
            </a:r>
            <a:r>
              <a:rPr lang="en-US" sz="1600" dirty="0" smtClean="0">
                <a:solidFill>
                  <a:srgbClr val="4D4D4D"/>
                </a:solidFill>
                <a:latin typeface="Simplon BP Regular" pitchFamily="2" charset="0"/>
                <a:cs typeface="Simplon Oi Headline"/>
              </a:rPr>
              <a:t>)</a:t>
            </a:r>
          </a:p>
        </p:txBody>
      </p:sp>
      <p:sp>
        <p:nvSpPr>
          <p:cNvPr id="106" name="Freeform 5"/>
          <p:cNvSpPr>
            <a:spLocks/>
          </p:cNvSpPr>
          <p:nvPr/>
        </p:nvSpPr>
        <p:spPr bwMode="auto">
          <a:xfrm>
            <a:off x="0" y="5543551"/>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7" name="Freeform 5"/>
          <p:cNvSpPr>
            <a:spLocks/>
          </p:cNvSpPr>
          <p:nvPr/>
        </p:nvSpPr>
        <p:spPr bwMode="auto">
          <a:xfrm>
            <a:off x="-1"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8" name="Freeform 5"/>
          <p:cNvSpPr>
            <a:spLocks/>
          </p:cNvSpPr>
          <p:nvPr/>
        </p:nvSpPr>
        <p:spPr bwMode="auto">
          <a:xfrm>
            <a:off x="750887" y="610504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09" name="Freeform 5"/>
          <p:cNvSpPr>
            <a:spLocks/>
          </p:cNvSpPr>
          <p:nvPr/>
        </p:nvSpPr>
        <p:spPr bwMode="auto">
          <a:xfrm>
            <a:off x="1501775"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0" name="Freeform 5"/>
          <p:cNvSpPr>
            <a:spLocks/>
          </p:cNvSpPr>
          <p:nvPr/>
        </p:nvSpPr>
        <p:spPr bwMode="auto">
          <a:xfrm>
            <a:off x="2418557" y="5543551"/>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1" name="Freeform 5"/>
          <p:cNvSpPr>
            <a:spLocks/>
          </p:cNvSpPr>
          <p:nvPr/>
        </p:nvSpPr>
        <p:spPr bwMode="auto">
          <a:xfrm>
            <a:off x="2418556"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2" name="Freeform 5"/>
          <p:cNvSpPr>
            <a:spLocks/>
          </p:cNvSpPr>
          <p:nvPr/>
        </p:nvSpPr>
        <p:spPr bwMode="auto">
          <a:xfrm>
            <a:off x="3169444" y="6105040"/>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3" name="Freeform 5"/>
          <p:cNvSpPr>
            <a:spLocks/>
          </p:cNvSpPr>
          <p:nvPr/>
        </p:nvSpPr>
        <p:spPr bwMode="auto">
          <a:xfrm>
            <a:off x="3920332"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4" name="Freeform 5"/>
          <p:cNvSpPr>
            <a:spLocks/>
          </p:cNvSpPr>
          <p:nvPr/>
        </p:nvSpPr>
        <p:spPr bwMode="auto">
          <a:xfrm>
            <a:off x="4814095" y="5543549"/>
            <a:ext cx="2214564"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5" name="Freeform 5"/>
          <p:cNvSpPr>
            <a:spLocks/>
          </p:cNvSpPr>
          <p:nvPr/>
        </p:nvSpPr>
        <p:spPr bwMode="auto">
          <a:xfrm>
            <a:off x="4814094" y="6105039"/>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6" name="Freeform 5"/>
          <p:cNvSpPr>
            <a:spLocks/>
          </p:cNvSpPr>
          <p:nvPr/>
        </p:nvSpPr>
        <p:spPr bwMode="auto">
          <a:xfrm>
            <a:off x="5564982" y="6105038"/>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
        <p:nvSpPr>
          <p:cNvPr id="117" name="Freeform 5"/>
          <p:cNvSpPr>
            <a:spLocks/>
          </p:cNvSpPr>
          <p:nvPr/>
        </p:nvSpPr>
        <p:spPr bwMode="auto">
          <a:xfrm>
            <a:off x="6315871" y="6105041"/>
            <a:ext cx="712788" cy="511175"/>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solidFill>
                <a:prstClr val="black"/>
              </a:solidFill>
            </a:endParaRPr>
          </a:p>
        </p:txBody>
      </p:sp>
    </p:spTree>
    <p:extLst>
      <p:ext uri="{BB962C8B-B14F-4D97-AF65-F5344CB8AC3E}">
        <p14:creationId xmlns:p14="http://schemas.microsoft.com/office/powerpoint/2010/main" val="203549464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Lst>
  <p:timing>
    <p:tnLst>
      <p:par>
        <p:cTn id="1" dur="indefinite" restart="never" nodeType="tmRoot"/>
      </p:par>
    </p:tnLst>
  </p:timing>
  <p:hf hdr="0" ftr="0" dt="0"/>
  <p:txStyles>
    <p:titleStyle>
      <a:lvl1pPr algn="l" defTabSz="457200" rtl="0" eaLnBrk="1" latinLnBrk="0" hangingPunct="1">
        <a:lnSpc>
          <a:spcPts val="2400"/>
        </a:lnSpc>
        <a:spcBef>
          <a:spcPts val="1100"/>
        </a:spcBef>
        <a:buNone/>
        <a:defRPr sz="2200" i="1" kern="1200">
          <a:solidFill>
            <a:schemeClr val="tx1"/>
          </a:solidFill>
          <a:latin typeface="+mn-lt"/>
          <a:ea typeface="+mj-ea"/>
          <a:cs typeface="Arial"/>
        </a:defRPr>
      </a:lvl1pPr>
    </p:titleStyle>
    <p:bodyStyle>
      <a:lvl1pPr marL="0" indent="0" algn="l" defTabSz="457200" rtl="0" eaLnBrk="1" latinLnBrk="0" hangingPunct="1">
        <a:lnSpc>
          <a:spcPts val="2000"/>
        </a:lnSpc>
        <a:spcBef>
          <a:spcPts val="900"/>
        </a:spcBef>
        <a:buFont typeface="Arial"/>
        <a:buNone/>
        <a:defRPr sz="1800" b="0" i="0" kern="1200" baseline="0">
          <a:solidFill>
            <a:schemeClr val="tx1"/>
          </a:solidFill>
          <a:latin typeface="Museo Sans 300"/>
          <a:ea typeface="+mn-ea"/>
          <a:cs typeface="Museo Sans 300"/>
        </a:defRPr>
      </a:lvl1pPr>
      <a:lvl2pPr marL="176213" indent="-176213" algn="l" defTabSz="457200" rtl="0" eaLnBrk="1" latinLnBrk="0" hangingPunct="1">
        <a:lnSpc>
          <a:spcPts val="2000"/>
        </a:lnSpc>
        <a:spcBef>
          <a:spcPts val="900"/>
        </a:spcBef>
        <a:buSzPct val="50000"/>
        <a:buFont typeface="Arial"/>
        <a:buChar char="•"/>
        <a:tabLst/>
        <a:defRPr sz="1800" b="0" i="0" kern="1200">
          <a:solidFill>
            <a:schemeClr val="tx1"/>
          </a:solidFill>
          <a:latin typeface="Museo Sans 300"/>
          <a:ea typeface="+mn-ea"/>
          <a:cs typeface="Museo Sans 300"/>
        </a:defRPr>
      </a:lvl2pPr>
      <a:lvl3pPr marL="914400" indent="0" algn="l" defTabSz="457200" rtl="0" eaLnBrk="1" latinLnBrk="0" hangingPunct="1">
        <a:lnSpc>
          <a:spcPts val="2200"/>
        </a:lnSpc>
        <a:spcBef>
          <a:spcPts val="0"/>
        </a:spcBef>
        <a:buFont typeface="Arial"/>
        <a:buNone/>
        <a:defRPr sz="1600" b="0" i="0" kern="1200">
          <a:solidFill>
            <a:schemeClr val="tx1"/>
          </a:solidFill>
          <a:latin typeface="Museo Sans 300"/>
          <a:ea typeface="+mn-ea"/>
          <a:cs typeface="Museo Sans 300"/>
        </a:defRPr>
      </a:lvl3pPr>
      <a:lvl4pPr marL="13716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4pPr>
      <a:lvl5pPr marL="18288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470676"/>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3" r:id="rId27"/>
    <p:sldLayoutId id="2147483884" r:id="rId28"/>
  </p:sldLayoutIdLst>
  <p:timing>
    <p:tnLst>
      <p:par>
        <p:cTn id="1" dur="indefinite" restart="never" nodeType="tmRoot"/>
      </p:par>
    </p:tnLst>
  </p:timing>
  <p:hf hdr="0" ftr="0" dt="0"/>
  <p:txStyles>
    <p:titleStyle>
      <a:lvl1pPr algn="l" defTabSz="457200" rtl="0" eaLnBrk="1" latinLnBrk="0" hangingPunct="1">
        <a:lnSpc>
          <a:spcPts val="2400"/>
        </a:lnSpc>
        <a:spcBef>
          <a:spcPts val="1100"/>
        </a:spcBef>
        <a:buNone/>
        <a:defRPr sz="2200" i="1" kern="1200">
          <a:solidFill>
            <a:schemeClr val="tx1"/>
          </a:solidFill>
          <a:latin typeface="+mn-lt"/>
          <a:ea typeface="+mj-ea"/>
          <a:cs typeface="Arial"/>
        </a:defRPr>
      </a:lvl1pPr>
    </p:titleStyle>
    <p:bodyStyle>
      <a:lvl1pPr marL="0" indent="0" algn="l" defTabSz="457200" rtl="0" eaLnBrk="1" latinLnBrk="0" hangingPunct="1">
        <a:lnSpc>
          <a:spcPts val="2000"/>
        </a:lnSpc>
        <a:spcBef>
          <a:spcPts val="900"/>
        </a:spcBef>
        <a:buFont typeface="Arial"/>
        <a:buNone/>
        <a:defRPr sz="1800" b="0" i="0" kern="1200" baseline="0">
          <a:solidFill>
            <a:schemeClr val="tx1"/>
          </a:solidFill>
          <a:latin typeface="Museo Sans 300"/>
          <a:ea typeface="+mn-ea"/>
          <a:cs typeface="Museo Sans 300"/>
        </a:defRPr>
      </a:lvl1pPr>
      <a:lvl2pPr marL="176213" indent="-176213" algn="l" defTabSz="457200" rtl="0" eaLnBrk="1" latinLnBrk="0" hangingPunct="1">
        <a:lnSpc>
          <a:spcPts val="2000"/>
        </a:lnSpc>
        <a:spcBef>
          <a:spcPts val="900"/>
        </a:spcBef>
        <a:buSzPct val="50000"/>
        <a:buFont typeface="Arial"/>
        <a:buChar char="•"/>
        <a:tabLst/>
        <a:defRPr sz="1800" b="0" i="0" kern="1200">
          <a:solidFill>
            <a:schemeClr val="tx1"/>
          </a:solidFill>
          <a:latin typeface="Museo Sans 300"/>
          <a:ea typeface="+mn-ea"/>
          <a:cs typeface="Museo Sans 300"/>
        </a:defRPr>
      </a:lvl2pPr>
      <a:lvl3pPr marL="914400" indent="0" algn="l" defTabSz="457200" rtl="0" eaLnBrk="1" latinLnBrk="0" hangingPunct="1">
        <a:lnSpc>
          <a:spcPts val="2200"/>
        </a:lnSpc>
        <a:spcBef>
          <a:spcPts val="0"/>
        </a:spcBef>
        <a:buFont typeface="Arial"/>
        <a:buNone/>
        <a:defRPr sz="1600" b="0" i="0" kern="1200">
          <a:solidFill>
            <a:schemeClr val="tx1"/>
          </a:solidFill>
          <a:latin typeface="Museo Sans 300"/>
          <a:ea typeface="+mn-ea"/>
          <a:cs typeface="Museo Sans 300"/>
        </a:defRPr>
      </a:lvl3pPr>
      <a:lvl4pPr marL="13716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4pPr>
      <a:lvl5pPr marL="1828800" indent="0" algn="l" defTabSz="457200" rtl="0" eaLnBrk="1" latinLnBrk="0" hangingPunct="1">
        <a:lnSpc>
          <a:spcPts val="2200"/>
        </a:lnSpc>
        <a:spcBef>
          <a:spcPts val="0"/>
        </a:spcBef>
        <a:buFont typeface="Arial"/>
        <a:buNone/>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en-US" smtClean="0"/>
              <a:t>Click to edit Master text styles</a:t>
            </a:r>
          </a:p>
          <a:p>
            <a:pPr lvl="1" fontAlgn="base">
              <a:lnSpc>
                <a:spcPts val="1400"/>
              </a:lnSpc>
              <a:spcBef>
                <a:spcPct val="0"/>
              </a:spcBef>
              <a:spcAft>
                <a:spcPct val="0"/>
              </a:spcAft>
            </a:pPr>
            <a:r>
              <a:rPr lang="en-US" smtClean="0"/>
              <a:t>Second level</a:t>
            </a:r>
          </a:p>
          <a:p>
            <a:pPr lvl="2" fontAlgn="base">
              <a:lnSpc>
                <a:spcPts val="1400"/>
              </a:lnSpc>
              <a:spcBef>
                <a:spcPct val="0"/>
              </a:spcBef>
              <a:spcAft>
                <a:spcPct val="0"/>
              </a:spcAft>
            </a:pPr>
            <a:r>
              <a:rPr lang="en-US" smtClean="0"/>
              <a:t>Third level</a:t>
            </a:r>
          </a:p>
          <a:p>
            <a:pPr lvl="3" fontAlgn="base">
              <a:lnSpc>
                <a:spcPts val="1400"/>
              </a:lnSpc>
              <a:spcBef>
                <a:spcPct val="0"/>
              </a:spcBef>
              <a:spcAft>
                <a:spcPct val="0"/>
              </a:spcAft>
            </a:pPr>
            <a:r>
              <a:rPr lang="en-US" smtClean="0"/>
              <a:t>Fourth level</a:t>
            </a:r>
          </a:p>
          <a:p>
            <a:pPr lvl="4" fontAlgn="base">
              <a:lnSpc>
                <a:spcPts val="1400"/>
              </a:lnSpc>
              <a:spcBef>
                <a:spcPct val="0"/>
              </a:spcBef>
              <a:spcAft>
                <a:spcPct val="0"/>
              </a:spcAft>
            </a:pPr>
            <a:r>
              <a:rPr lang="en-US" smtClean="0"/>
              <a:t>Fifth level</a:t>
            </a:r>
            <a:endParaRPr lang="pt-BR" dirty="0"/>
          </a:p>
        </p:txBody>
      </p:sp>
      <p:sp>
        <p:nvSpPr>
          <p:cNvPr id="4" name="Title Placeholder 3"/>
          <p:cNvSpPr>
            <a:spLocks noGrp="1"/>
          </p:cNvSpPr>
          <p:nvPr>
            <p:ph type="title"/>
          </p:nvPr>
        </p:nvSpPr>
        <p:spPr>
          <a:xfrm>
            <a:off x="468313" y="274638"/>
            <a:ext cx="8207375" cy="784225"/>
          </a:xfrm>
          <a:prstGeom prst="rect">
            <a:avLst/>
          </a:prstGeom>
        </p:spPr>
        <p:txBody>
          <a:bodyPr vert="horz" lIns="0" tIns="0" rIns="0" bIns="0" rtlCol="0" anchor="t">
            <a:noAutofit/>
          </a:bodyPr>
          <a:lstStyle/>
          <a:p>
            <a:pPr lvl="0">
              <a:lnSpc>
                <a:spcPct val="100000"/>
              </a:lnSpc>
            </a:pPr>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4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7" name="TextBox 46"/>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8" name="TextBox 47"/>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9" name="TextBox 48"/>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50"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3"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4" name="Freeform 53"/>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5"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6"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7"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9"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0"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1"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7"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8"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43"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4"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89958940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Lst>
  <p:hf hdr="0" dt="0"/>
  <p:txStyles>
    <p:titleStyle>
      <a:lvl1pPr algn="l" defTabSz="457200" rtl="0" eaLnBrk="1" latinLnBrk="0" hangingPunct="1">
        <a:lnSpc>
          <a:spcPts val="4200"/>
        </a:lnSpc>
        <a:spcBef>
          <a:spcPct val="0"/>
        </a:spcBef>
        <a:spcAft>
          <a:spcPts val="0"/>
        </a:spcAft>
        <a:buNone/>
        <a:defRPr lang="en-US" sz="4200" b="0" i="0" kern="1200" noProof="0" dirty="0">
          <a:solidFill>
            <a:srgbClr val="A037FF"/>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en-US" smtClean="0"/>
              <a:t>Click to edit Master text styles</a:t>
            </a:r>
          </a:p>
          <a:p>
            <a:pPr lvl="1" fontAlgn="base">
              <a:lnSpc>
                <a:spcPts val="1400"/>
              </a:lnSpc>
              <a:spcBef>
                <a:spcPct val="0"/>
              </a:spcBef>
              <a:spcAft>
                <a:spcPct val="0"/>
              </a:spcAft>
            </a:pPr>
            <a:r>
              <a:rPr lang="en-US" smtClean="0"/>
              <a:t>Second level</a:t>
            </a:r>
          </a:p>
          <a:p>
            <a:pPr lvl="2" fontAlgn="base">
              <a:lnSpc>
                <a:spcPts val="1400"/>
              </a:lnSpc>
              <a:spcBef>
                <a:spcPct val="0"/>
              </a:spcBef>
              <a:spcAft>
                <a:spcPct val="0"/>
              </a:spcAft>
            </a:pPr>
            <a:r>
              <a:rPr lang="en-US" smtClean="0"/>
              <a:t>Third level</a:t>
            </a:r>
          </a:p>
          <a:p>
            <a:pPr lvl="3" fontAlgn="base">
              <a:lnSpc>
                <a:spcPts val="1400"/>
              </a:lnSpc>
              <a:spcBef>
                <a:spcPct val="0"/>
              </a:spcBef>
              <a:spcAft>
                <a:spcPct val="0"/>
              </a:spcAft>
            </a:pPr>
            <a:r>
              <a:rPr lang="en-US" smtClean="0"/>
              <a:t>Fourth level</a:t>
            </a:r>
          </a:p>
          <a:p>
            <a:pPr lvl="4" fontAlgn="base">
              <a:lnSpc>
                <a:spcPts val="1400"/>
              </a:lnSpc>
              <a:spcBef>
                <a:spcPct val="0"/>
              </a:spcBef>
              <a:spcAft>
                <a:spcPct val="0"/>
              </a:spcAft>
            </a:pPr>
            <a:r>
              <a:rPr lang="en-US" smtClean="0"/>
              <a:t>Fifth level</a:t>
            </a:r>
            <a:endParaRPr lang="pt-BR" dirty="0"/>
          </a:p>
        </p:txBody>
      </p:sp>
      <p:sp>
        <p:nvSpPr>
          <p:cNvPr id="4" name="Title Placeholder 3"/>
          <p:cNvSpPr>
            <a:spLocks noGrp="1"/>
          </p:cNvSpPr>
          <p:nvPr>
            <p:ph type="title"/>
          </p:nvPr>
        </p:nvSpPr>
        <p:spPr>
          <a:xfrm>
            <a:off x="468313" y="274638"/>
            <a:ext cx="8207375" cy="784225"/>
          </a:xfrm>
          <a:prstGeom prst="rect">
            <a:avLst/>
          </a:prstGeom>
        </p:spPr>
        <p:txBody>
          <a:bodyPr vert="horz" lIns="0" tIns="0" rIns="0" bIns="0" rtlCol="0" anchor="t">
            <a:noAutofit/>
          </a:bodyPr>
          <a:lstStyle/>
          <a:p>
            <a:pPr lvl="0">
              <a:lnSpc>
                <a:spcPct val="100000"/>
              </a:lnSpc>
            </a:pPr>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endParaRPr lang="en-US" dirty="0"/>
          </a:p>
        </p:txBody>
      </p:sp>
      <p:sp>
        <p:nvSpPr>
          <p:cNvPr id="4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7" name="TextBox 46"/>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8" name="TextBox 47"/>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9" name="TextBox 48"/>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50"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3"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4" name="Freeform 53"/>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5"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6"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7"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9"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0"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1"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7"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8"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43"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4"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65306685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Lst>
  <p:hf hdr="0" dt="0"/>
  <p:txStyles>
    <p:titleStyle>
      <a:lvl1pPr algn="l" defTabSz="457200" rtl="0" eaLnBrk="1" latinLnBrk="0" hangingPunct="1">
        <a:lnSpc>
          <a:spcPts val="4200"/>
        </a:lnSpc>
        <a:spcBef>
          <a:spcPct val="0"/>
        </a:spcBef>
        <a:spcAft>
          <a:spcPts val="0"/>
        </a:spcAft>
        <a:buNone/>
        <a:defRPr lang="en-US" sz="4200" b="0" i="0" kern="1200" noProof="0" dirty="0">
          <a:solidFill>
            <a:schemeClr val="accent3"/>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6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en-US" smtClean="0"/>
              <a:t>Click to edit Master text styles</a:t>
            </a:r>
          </a:p>
          <a:p>
            <a:pPr lvl="1" fontAlgn="base">
              <a:lnSpc>
                <a:spcPts val="1400"/>
              </a:lnSpc>
              <a:spcBef>
                <a:spcPct val="0"/>
              </a:spcBef>
              <a:spcAft>
                <a:spcPct val="0"/>
              </a:spcAft>
            </a:pPr>
            <a:r>
              <a:rPr lang="en-US" smtClean="0"/>
              <a:t>Second level</a:t>
            </a:r>
          </a:p>
          <a:p>
            <a:pPr lvl="2" fontAlgn="base">
              <a:lnSpc>
                <a:spcPts val="1400"/>
              </a:lnSpc>
              <a:spcBef>
                <a:spcPct val="0"/>
              </a:spcBef>
              <a:spcAft>
                <a:spcPct val="0"/>
              </a:spcAft>
            </a:pPr>
            <a:r>
              <a:rPr lang="en-US" smtClean="0"/>
              <a:t>Third level</a:t>
            </a:r>
          </a:p>
          <a:p>
            <a:pPr lvl="3" fontAlgn="base">
              <a:lnSpc>
                <a:spcPts val="1400"/>
              </a:lnSpc>
              <a:spcBef>
                <a:spcPct val="0"/>
              </a:spcBef>
              <a:spcAft>
                <a:spcPct val="0"/>
              </a:spcAft>
            </a:pPr>
            <a:r>
              <a:rPr lang="en-US" smtClean="0"/>
              <a:t>Fourth level</a:t>
            </a:r>
          </a:p>
          <a:p>
            <a:pPr lvl="4" fontAlgn="base">
              <a:lnSpc>
                <a:spcPts val="1400"/>
              </a:lnSpc>
              <a:spcBef>
                <a:spcPct val="0"/>
              </a:spcBef>
              <a:spcAft>
                <a:spcPct val="0"/>
              </a:spcAft>
            </a:pPr>
            <a:r>
              <a:rPr lang="en-US" smtClean="0"/>
              <a:t>Fifth level</a:t>
            </a:r>
            <a:endParaRPr lang="pt-BR" dirty="0"/>
          </a:p>
        </p:txBody>
      </p:sp>
      <p:sp>
        <p:nvSpPr>
          <p:cNvPr id="4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7" name="Title Placeholder 3"/>
          <p:cNvSpPr>
            <a:spLocks noGrp="1"/>
          </p:cNvSpPr>
          <p:nvPr>
            <p:ph type="title"/>
          </p:nvPr>
        </p:nvSpPr>
        <p:spPr>
          <a:xfrm>
            <a:off x="468313" y="274639"/>
            <a:ext cx="8207375" cy="784224"/>
          </a:xfrm>
          <a:prstGeom prst="rect">
            <a:avLst/>
          </a:prstGeom>
        </p:spPr>
        <p:txBody>
          <a:bodyPr vert="horz" lIns="0" tIns="0" rIns="0" bIns="0" rtlCol="0" anchor="t">
            <a:noAutofit/>
          </a:bodyPr>
          <a:lstStyle/>
          <a:p>
            <a:pPr lvl="0">
              <a:lnSpc>
                <a:spcPct val="100000"/>
              </a:lnSpc>
            </a:pPr>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48" name="TextBox 47"/>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9" name="TextBox 48"/>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50" name="TextBox 49"/>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51"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52" name="Freeform 51"/>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4"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5" name="Freeform 54"/>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6"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7"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8"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9"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0"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1"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2"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7"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8"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43"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4"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72"/>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2"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44503411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Lst>
  <p:hf hdr="0" dt="0"/>
  <p:txStyles>
    <p:titleStyle>
      <a:lvl1pPr algn="l" defTabSz="457200" rtl="0" eaLnBrk="1" latinLnBrk="0" hangingPunct="1">
        <a:lnSpc>
          <a:spcPts val="4200"/>
        </a:lnSpc>
        <a:spcBef>
          <a:spcPct val="0"/>
        </a:spcBef>
        <a:spcAft>
          <a:spcPts val="0"/>
        </a:spcAft>
        <a:buNone/>
        <a:defRPr lang="en-US" sz="4200" b="0" i="0" kern="1200" noProof="0" dirty="0">
          <a:solidFill>
            <a:schemeClr val="accent5"/>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en-US" smtClean="0"/>
              <a:t>Click to edit Master text styles</a:t>
            </a:r>
          </a:p>
          <a:p>
            <a:pPr lvl="1" fontAlgn="base">
              <a:lnSpc>
                <a:spcPts val="1400"/>
              </a:lnSpc>
              <a:spcBef>
                <a:spcPct val="0"/>
              </a:spcBef>
              <a:spcAft>
                <a:spcPct val="0"/>
              </a:spcAft>
            </a:pPr>
            <a:r>
              <a:rPr lang="en-US" smtClean="0"/>
              <a:t>Second level</a:t>
            </a:r>
          </a:p>
          <a:p>
            <a:pPr lvl="2" fontAlgn="base">
              <a:lnSpc>
                <a:spcPts val="1400"/>
              </a:lnSpc>
              <a:spcBef>
                <a:spcPct val="0"/>
              </a:spcBef>
              <a:spcAft>
                <a:spcPct val="0"/>
              </a:spcAft>
            </a:pPr>
            <a:r>
              <a:rPr lang="en-US" smtClean="0"/>
              <a:t>Third level</a:t>
            </a:r>
          </a:p>
          <a:p>
            <a:pPr lvl="3" fontAlgn="base">
              <a:lnSpc>
                <a:spcPts val="1400"/>
              </a:lnSpc>
              <a:spcBef>
                <a:spcPct val="0"/>
              </a:spcBef>
              <a:spcAft>
                <a:spcPct val="0"/>
              </a:spcAft>
            </a:pPr>
            <a:r>
              <a:rPr lang="en-US" smtClean="0"/>
              <a:t>Fourth level</a:t>
            </a:r>
          </a:p>
          <a:p>
            <a:pPr lvl="4" fontAlgn="base">
              <a:lnSpc>
                <a:spcPts val="1400"/>
              </a:lnSpc>
              <a:spcBef>
                <a:spcPct val="0"/>
              </a:spcBef>
              <a:spcAft>
                <a:spcPct val="0"/>
              </a:spcAft>
            </a:pPr>
            <a:r>
              <a:rPr lang="en-US" smtClean="0"/>
              <a:t>Fifth level</a:t>
            </a:r>
            <a:endParaRPr lang="pt-BR" dirty="0"/>
          </a:p>
        </p:txBody>
      </p:sp>
      <p:sp>
        <p:nvSpPr>
          <p:cNvPr id="45"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6"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7" name="Title Placeholder 3"/>
          <p:cNvSpPr>
            <a:spLocks noGrp="1"/>
          </p:cNvSpPr>
          <p:nvPr>
            <p:ph type="title"/>
          </p:nvPr>
        </p:nvSpPr>
        <p:spPr>
          <a:xfrm>
            <a:off x="468313" y="274639"/>
            <a:ext cx="8207375" cy="784224"/>
          </a:xfrm>
          <a:prstGeom prst="rect">
            <a:avLst/>
          </a:prstGeom>
        </p:spPr>
        <p:txBody>
          <a:bodyPr vert="horz" lIns="0" tIns="0" rIns="0" bIns="0" rtlCol="0" anchor="t">
            <a:noAutofit/>
          </a:bodyPr>
          <a:lstStyle/>
          <a:p>
            <a:pPr lvl="0">
              <a:lnSpc>
                <a:spcPct val="100000"/>
              </a:lnSpc>
            </a:pPr>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48" name="TextBox 47"/>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9" name="TextBox 48"/>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50" name="TextBox 49"/>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51"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52" name="Freeform 51"/>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4"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5" name="Freeform 54"/>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6"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7"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8"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9"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0"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1"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62"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7"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8"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43"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44"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72"/>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2"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51704433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Lst>
  <p:hf hdr="0" dt="0"/>
  <p:txStyles>
    <p:titleStyle>
      <a:lvl1pPr algn="l" defTabSz="457200" rtl="0" eaLnBrk="1" latinLnBrk="0" hangingPunct="1">
        <a:lnSpc>
          <a:spcPts val="4200"/>
        </a:lnSpc>
        <a:spcBef>
          <a:spcPct val="0"/>
        </a:spcBef>
        <a:spcAft>
          <a:spcPts val="0"/>
        </a:spcAft>
        <a:buNone/>
        <a:defRPr lang="en-US" sz="4200" b="0" i="0" kern="1200" noProof="0" dirty="0">
          <a:solidFill>
            <a:schemeClr val="accent6"/>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6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pPr lvl="0"/>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32137217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dt="0"/>
  <p:txStyles>
    <p:titleStyle>
      <a:lvl1pPr algn="l" defTabSz="457200" rtl="0" eaLnBrk="1" latinLnBrk="0" hangingPunct="1">
        <a:lnSpc>
          <a:spcPct val="100000"/>
        </a:lnSpc>
        <a:spcBef>
          <a:spcPct val="0"/>
        </a:spcBef>
        <a:spcAft>
          <a:spcPts val="0"/>
        </a:spcAft>
        <a:buNone/>
        <a:defRPr lang="en-US" sz="4200" b="0" i="0" kern="1200" noProof="0" dirty="0">
          <a:solidFill>
            <a:schemeClr val="accent1"/>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pPr lvl="0"/>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8932831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Lst>
  <p:hf hdr="0" dt="0"/>
  <p:txStyles>
    <p:titleStyle>
      <a:lvl1pPr algn="l" defTabSz="457200" rtl="0" eaLnBrk="1" latinLnBrk="0" hangingPunct="1">
        <a:lnSpc>
          <a:spcPct val="100000"/>
        </a:lnSpc>
        <a:spcBef>
          <a:spcPct val="0"/>
        </a:spcBef>
        <a:spcAft>
          <a:spcPts val="0"/>
        </a:spcAft>
        <a:buNone/>
        <a:defRPr lang="en-US" sz="4200" b="0" i="0" kern="1200" noProof="0" dirty="0">
          <a:solidFill>
            <a:schemeClr val="accent3"/>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184963292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835" r:id="rId5"/>
    <p:sldLayoutId id="2147483836" r:id="rId6"/>
    <p:sldLayoutId id="2147483837" r:id="rId7"/>
  </p:sldLayoutIdLst>
  <p:hf hdr="0" dt="0"/>
  <p:txStyles>
    <p:titleStyle>
      <a:lvl1pPr algn="l" defTabSz="457200" rtl="0" eaLnBrk="1" latinLnBrk="0" hangingPunct="1">
        <a:lnSpc>
          <a:spcPct val="100000"/>
        </a:lnSpc>
        <a:spcBef>
          <a:spcPct val="0"/>
        </a:spcBef>
        <a:spcAft>
          <a:spcPts val="0"/>
        </a:spcAft>
        <a:buNone/>
        <a:defRPr lang="pt-BR" sz="4200" b="0" i="0" kern="1200" noProof="0">
          <a:solidFill>
            <a:srgbClr val="00D318"/>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312" y="1419224"/>
            <a:ext cx="8218487" cy="3457575"/>
          </a:xfrm>
          <a:prstGeom prst="rect">
            <a:avLst/>
          </a:prstGeom>
          <a:noFill/>
          <a:ln>
            <a:noFill/>
          </a:ln>
        </p:spPr>
        <p:txBody>
          <a:bodyPr lIns="0" tIns="0" rIns="0" bIns="0"/>
          <a:lstStyle/>
          <a:p>
            <a:pPr lvl="0" fontAlgn="base">
              <a:lnSpc>
                <a:spcPts val="1400"/>
              </a:lnSpc>
              <a:spcBef>
                <a:spcPct val="0"/>
              </a:spcBef>
              <a:spcAft>
                <a:spcPct val="0"/>
              </a:spcAft>
            </a:pPr>
            <a:r>
              <a:rPr lang="pt-PT" dirty="0" err="1" smtClean="0"/>
              <a:t>Click</a:t>
            </a:r>
            <a:r>
              <a:rPr lang="pt-PT" dirty="0" smtClean="0"/>
              <a:t> to </a:t>
            </a:r>
            <a:r>
              <a:rPr lang="pt-PT" dirty="0" err="1" smtClean="0"/>
              <a:t>edit</a:t>
            </a:r>
            <a:r>
              <a:rPr lang="pt-PT" dirty="0" smtClean="0"/>
              <a:t> </a:t>
            </a:r>
            <a:r>
              <a:rPr lang="pt-PT" dirty="0" err="1" smtClean="0"/>
              <a:t>Master</a:t>
            </a:r>
            <a:r>
              <a:rPr lang="pt-PT" dirty="0" smtClean="0"/>
              <a:t> </a:t>
            </a:r>
            <a:r>
              <a:rPr lang="pt-PT" dirty="0" err="1" smtClean="0"/>
              <a:t>text</a:t>
            </a:r>
            <a:r>
              <a:rPr lang="pt-PT" dirty="0" smtClean="0"/>
              <a:t> </a:t>
            </a:r>
            <a:r>
              <a:rPr lang="pt-PT" dirty="0" err="1" smtClean="0"/>
              <a:t>styles</a:t>
            </a:r>
            <a:endParaRPr lang="pt-PT" dirty="0" smtClean="0"/>
          </a:p>
          <a:p>
            <a:pPr lvl="1" fontAlgn="base">
              <a:lnSpc>
                <a:spcPts val="1400"/>
              </a:lnSpc>
              <a:spcBef>
                <a:spcPct val="0"/>
              </a:spcBef>
              <a:spcAft>
                <a:spcPct val="0"/>
              </a:spcAft>
            </a:pPr>
            <a:r>
              <a:rPr lang="pt-PT" dirty="0" err="1" smtClean="0"/>
              <a:t>Second</a:t>
            </a:r>
            <a:r>
              <a:rPr lang="pt-PT" dirty="0" smtClean="0"/>
              <a:t> </a:t>
            </a:r>
            <a:r>
              <a:rPr lang="pt-PT" dirty="0" err="1" smtClean="0"/>
              <a:t>level</a:t>
            </a:r>
            <a:endParaRPr lang="pt-PT" dirty="0" smtClean="0"/>
          </a:p>
          <a:p>
            <a:pPr lvl="2" fontAlgn="base">
              <a:lnSpc>
                <a:spcPts val="1400"/>
              </a:lnSpc>
              <a:spcBef>
                <a:spcPct val="0"/>
              </a:spcBef>
              <a:spcAft>
                <a:spcPct val="0"/>
              </a:spcAft>
            </a:pPr>
            <a:r>
              <a:rPr lang="pt-PT" dirty="0" err="1" smtClean="0"/>
              <a:t>Third</a:t>
            </a:r>
            <a:r>
              <a:rPr lang="pt-PT" dirty="0" smtClean="0"/>
              <a:t> </a:t>
            </a:r>
            <a:r>
              <a:rPr lang="pt-PT" dirty="0" err="1" smtClean="0"/>
              <a:t>level</a:t>
            </a:r>
            <a:endParaRPr lang="pt-PT" dirty="0" smtClean="0"/>
          </a:p>
          <a:p>
            <a:pPr lvl="3" fontAlgn="base">
              <a:lnSpc>
                <a:spcPts val="1400"/>
              </a:lnSpc>
              <a:spcBef>
                <a:spcPct val="0"/>
              </a:spcBef>
              <a:spcAft>
                <a:spcPct val="0"/>
              </a:spcAft>
            </a:pPr>
            <a:r>
              <a:rPr lang="pt-PT" dirty="0" err="1" smtClean="0"/>
              <a:t>Fourth</a:t>
            </a:r>
            <a:r>
              <a:rPr lang="pt-PT" dirty="0" smtClean="0"/>
              <a:t> </a:t>
            </a:r>
            <a:r>
              <a:rPr lang="pt-PT" dirty="0" err="1" smtClean="0"/>
              <a:t>level</a:t>
            </a:r>
            <a:endParaRPr lang="pt-PT" dirty="0" smtClean="0"/>
          </a:p>
          <a:p>
            <a:pPr lvl="4" fontAlgn="base">
              <a:lnSpc>
                <a:spcPts val="1400"/>
              </a:lnSpc>
              <a:spcBef>
                <a:spcPct val="0"/>
              </a:spcBef>
              <a:spcAft>
                <a:spcPct val="0"/>
              </a:spcAft>
            </a:pPr>
            <a:r>
              <a:rPr lang="pt-PT" dirty="0" err="1" smtClean="0"/>
              <a:t>Fifth</a:t>
            </a:r>
            <a:r>
              <a:rPr lang="pt-PT" dirty="0" smtClean="0"/>
              <a:t> </a:t>
            </a:r>
            <a:r>
              <a:rPr lang="pt-PT" dirty="0" err="1" smtClean="0"/>
              <a:t>level</a:t>
            </a:r>
            <a:endParaRPr lang="pt-BR" dirty="0"/>
          </a:p>
        </p:txBody>
      </p:sp>
      <p:sp>
        <p:nvSpPr>
          <p:cNvPr id="4" name="Title Placeholder 3"/>
          <p:cNvSpPr>
            <a:spLocks noGrp="1"/>
          </p:cNvSpPr>
          <p:nvPr>
            <p:ph type="title"/>
          </p:nvPr>
        </p:nvSpPr>
        <p:spPr>
          <a:xfrm>
            <a:off x="468313" y="274639"/>
            <a:ext cx="8207375" cy="712786"/>
          </a:xfrm>
          <a:prstGeom prst="rect">
            <a:avLst/>
          </a:prstGeom>
        </p:spPr>
        <p:txBody>
          <a:bodyPr vert="horz" lIns="0" tIns="0" rIns="0" bIns="0" rtlCol="0" anchor="t">
            <a:noAutofit/>
          </a:bodyPr>
          <a:lstStyle/>
          <a:p>
            <a:r>
              <a:rPr lang="pt-PT" dirty="0" err="1" smtClean="0"/>
              <a:t>Click</a:t>
            </a:r>
            <a:r>
              <a:rPr lang="pt-PT" dirty="0" smtClean="0"/>
              <a:t> to </a:t>
            </a:r>
            <a:r>
              <a:rPr lang="pt-PT" dirty="0" err="1" smtClean="0"/>
              <a:t>edit</a:t>
            </a:r>
            <a:r>
              <a:rPr lang="pt-PT" dirty="0" smtClean="0"/>
              <a:t> </a:t>
            </a:r>
            <a:r>
              <a:rPr lang="pt-PT" dirty="0" err="1" smtClean="0"/>
              <a:t>title</a:t>
            </a:r>
            <a:r>
              <a:rPr lang="pt-PT" dirty="0" smtClean="0"/>
              <a:t> </a:t>
            </a:r>
            <a:r>
              <a:rPr lang="pt-PT" dirty="0" err="1" smtClean="0"/>
              <a:t>style</a:t>
            </a:r>
            <a:r>
              <a:rPr lang="pt-PT" dirty="0" smtClean="0"/>
              <a:t> </a:t>
            </a:r>
            <a:endParaRPr lang="en-US" dirty="0"/>
          </a:p>
        </p:txBody>
      </p:sp>
      <p:sp>
        <p:nvSpPr>
          <p:cNvPr id="29" name="Footer Placeholder 4"/>
          <p:cNvSpPr>
            <a:spLocks noGrp="1"/>
          </p:cNvSpPr>
          <p:nvPr>
            <p:ph type="ftr" sz="quarter" idx="3"/>
          </p:nvPr>
        </p:nvSpPr>
        <p:spPr>
          <a:xfrm>
            <a:off x="457199" y="4876006"/>
            <a:ext cx="7787207"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r>
              <a:rPr lang="pt-BR" smtClean="0"/>
              <a:t>MATERIAL CONFIDENCIAL  |  SLIDE Nº</a:t>
            </a:r>
            <a:endParaRPr lang="pt-BR" dirty="0"/>
          </a:p>
        </p:txBody>
      </p:sp>
      <p:sp>
        <p:nvSpPr>
          <p:cNvPr id="43" name="Slide Number Placeholder 5"/>
          <p:cNvSpPr>
            <a:spLocks noGrp="1"/>
          </p:cNvSpPr>
          <p:nvPr>
            <p:ph type="sldNum" sz="quarter" idx="4"/>
          </p:nvPr>
        </p:nvSpPr>
        <p:spPr>
          <a:xfrm>
            <a:off x="8244408" y="4876006"/>
            <a:ext cx="442392" cy="215997"/>
          </a:xfrm>
          <a:prstGeom prst="rect">
            <a:avLst/>
          </a:prstGeom>
        </p:spPr>
        <p:txBody>
          <a:bodyPr vert="horz" lIns="91440" tIns="45720" rIns="91440" bIns="45720" rtlCol="0" anchor="ctr"/>
          <a:lstStyle>
            <a:lvl1pPr algn="r">
              <a:defRPr sz="1200">
                <a:solidFill>
                  <a:schemeClr val="tx2"/>
                </a:solidFill>
                <a:latin typeface="Simplon BP Regular"/>
                <a:cs typeface="Simplon BP Regular"/>
              </a:defRPr>
            </a:lvl1pPr>
          </a:lstStyle>
          <a:p>
            <a:fld id="{74850952-3374-434C-8FC6-DE28F8CD25B0}" type="slidenum">
              <a:rPr lang="pt-BR" smtClean="0"/>
              <a:pPr/>
              <a:t>‹nº›</a:t>
            </a:fld>
            <a:endParaRPr lang="pt-BR" dirty="0"/>
          </a:p>
        </p:txBody>
      </p:sp>
      <p:sp>
        <p:nvSpPr>
          <p:cNvPr id="44" name="TextBox 43"/>
          <p:cNvSpPr txBox="1"/>
          <p:nvPr userDrawn="1"/>
        </p:nvSpPr>
        <p:spPr>
          <a:xfrm>
            <a:off x="-215658" y="56343"/>
            <a:ext cx="179146" cy="1363279"/>
          </a:xfrm>
          <a:prstGeom prst="rect">
            <a:avLst/>
          </a:prstGeom>
          <a:noFill/>
        </p:spPr>
        <p:txBody>
          <a:bodyPr vert="vert270" wrap="square" lIns="0" tIns="0" rIns="0" bIns="0" rtlCol="0" anchor="t">
            <a:noAutofit/>
          </a:bodyPr>
          <a:lstStyle/>
          <a:p>
            <a:pPr algn="r">
              <a:lnSpc>
                <a:spcPct val="100000"/>
              </a:lnSpc>
              <a:spcBef>
                <a:spcPts val="0"/>
              </a:spcBef>
            </a:pPr>
            <a:r>
              <a:rPr lang="en-US" sz="1000" i="0" dirty="0" smtClean="0">
                <a:solidFill>
                  <a:srgbClr val="4D4D4D"/>
                </a:solidFill>
                <a:latin typeface="Simplon Oi Headline"/>
                <a:cs typeface="Simplon Oi Headline"/>
              </a:rPr>
              <a:t>Simplon </a:t>
            </a:r>
            <a:r>
              <a:rPr lang="en-US" sz="1000" i="0" dirty="0" err="1" smtClean="0">
                <a:solidFill>
                  <a:srgbClr val="4D4D4D"/>
                </a:solidFill>
                <a:latin typeface="Simplon Oi Headline"/>
                <a:cs typeface="Simplon Oi Headline"/>
              </a:rPr>
              <a:t>Oi</a:t>
            </a:r>
            <a:r>
              <a:rPr lang="en-US" sz="1000" i="0" dirty="0" smtClean="0">
                <a:solidFill>
                  <a:srgbClr val="4D4D4D"/>
                </a:solidFill>
                <a:latin typeface="Simplon Oi Headline"/>
                <a:cs typeface="Simplon Oi Headline"/>
              </a:rPr>
              <a:t> 42pt</a:t>
            </a:r>
          </a:p>
        </p:txBody>
      </p:sp>
      <p:sp>
        <p:nvSpPr>
          <p:cNvPr id="45" name="TextBox 44"/>
          <p:cNvSpPr txBox="1"/>
          <p:nvPr userDrawn="1"/>
        </p:nvSpPr>
        <p:spPr>
          <a:xfrm>
            <a:off x="-215658" y="1419622"/>
            <a:ext cx="179146" cy="1800201"/>
          </a:xfrm>
          <a:prstGeom prst="rect">
            <a:avLst/>
          </a:prstGeom>
          <a:noFill/>
        </p:spPr>
        <p:txBody>
          <a:bodyPr vert="vert270" wrap="square" lIns="0" tIns="0" rIns="0" bIns="0" rtlCol="0">
            <a:noAutofit/>
          </a:bodyPr>
          <a:lstStyle/>
          <a:p>
            <a:pPr algn="r">
              <a:lnSpc>
                <a:spcPct val="100000"/>
              </a:lnSpc>
              <a:spcBef>
                <a:spcPts val="0"/>
              </a:spcBef>
            </a:pPr>
            <a:r>
              <a:rPr lang="en-US" sz="1000" i="0" dirty="0" smtClean="0">
                <a:solidFill>
                  <a:srgbClr val="4D4D4D"/>
                </a:solidFill>
                <a:latin typeface="Simplon BP Regular"/>
                <a:cs typeface="Simplon BP Regular"/>
              </a:rPr>
              <a:t>SIMPLON BP REGULAR 21PT</a:t>
            </a:r>
          </a:p>
        </p:txBody>
      </p:sp>
      <p:sp>
        <p:nvSpPr>
          <p:cNvPr id="46" name="TextBox 45"/>
          <p:cNvSpPr txBox="1"/>
          <p:nvPr userDrawn="1"/>
        </p:nvSpPr>
        <p:spPr>
          <a:xfrm>
            <a:off x="-215658" y="3219823"/>
            <a:ext cx="179146" cy="1634040"/>
          </a:xfrm>
          <a:prstGeom prst="rect">
            <a:avLst/>
          </a:prstGeom>
          <a:noFill/>
        </p:spPr>
        <p:txBody>
          <a:bodyPr vert="vert270" wrap="square" lIns="0" tIns="0" rIns="0" bIns="0" rtlCol="0">
            <a:noAutofit/>
          </a:bodyPr>
          <a:lstStyle/>
          <a:p>
            <a:pPr algn="l">
              <a:lnSpc>
                <a:spcPct val="100000"/>
              </a:lnSpc>
              <a:spcBef>
                <a:spcPts val="0"/>
              </a:spcBef>
            </a:pPr>
            <a:r>
              <a:rPr lang="en-US" sz="1000" i="0" dirty="0" smtClean="0">
                <a:solidFill>
                  <a:srgbClr val="4D4D4D"/>
                </a:solidFill>
                <a:latin typeface="Simplon BP Regular"/>
                <a:cs typeface="Simplon BP Regular"/>
              </a:rPr>
              <a:t>Simplon</a:t>
            </a:r>
            <a:r>
              <a:rPr lang="en-US" sz="1000" i="0" baseline="0" dirty="0" smtClean="0">
                <a:solidFill>
                  <a:srgbClr val="4D4D4D"/>
                </a:solidFill>
                <a:latin typeface="Simplon BP Regular"/>
                <a:cs typeface="Simplon BP Regular"/>
              </a:rPr>
              <a:t> BP Regular 14pt</a:t>
            </a:r>
            <a:endParaRPr lang="en-US" sz="1000" i="0" dirty="0" smtClean="0">
              <a:solidFill>
                <a:srgbClr val="4D4D4D"/>
              </a:solidFill>
              <a:latin typeface="Simplon BP Regular"/>
              <a:cs typeface="Simplon BP Regular"/>
            </a:endParaRPr>
          </a:p>
        </p:txBody>
      </p:sp>
      <p:sp>
        <p:nvSpPr>
          <p:cNvPr id="47" name="Freeform 5"/>
          <p:cNvSpPr>
            <a:spLocks/>
          </p:cNvSpPr>
          <p:nvPr userDrawn="1"/>
        </p:nvSpPr>
        <p:spPr bwMode="auto">
          <a:xfrm>
            <a:off x="9140713" y="2355774"/>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206</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255</a:t>
            </a:r>
            <a:endParaRPr lang="en-US" sz="700" dirty="0">
              <a:solidFill>
                <a:schemeClr val="bg1"/>
              </a:solidFill>
              <a:latin typeface="Simplon BP Regular"/>
              <a:cs typeface="Simplon BP Regular"/>
            </a:endParaRPr>
          </a:p>
        </p:txBody>
      </p:sp>
      <p:sp>
        <p:nvSpPr>
          <p:cNvPr id="48" name="Freeform 47"/>
          <p:cNvSpPr>
            <a:spLocks/>
          </p:cNvSpPr>
          <p:nvPr userDrawn="1"/>
        </p:nvSpPr>
        <p:spPr bwMode="auto">
          <a:xfrm>
            <a:off x="9140713" y="192372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0  </a:t>
            </a:r>
          </a:p>
          <a:p>
            <a:r>
              <a:rPr lang="en-US" sz="700" baseline="0" dirty="0" smtClean="0">
                <a:solidFill>
                  <a:schemeClr val="bg1"/>
                </a:solidFill>
                <a:latin typeface="Simplon BP Regular"/>
                <a:cs typeface="Simplon BP Regular"/>
              </a:rPr>
              <a:t>G 211</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24</a:t>
            </a:r>
            <a:endParaRPr lang="en-US" sz="700" dirty="0">
              <a:solidFill>
                <a:schemeClr val="bg1"/>
              </a:solidFill>
              <a:latin typeface="Simplon BP Regular"/>
              <a:cs typeface="Simplon BP Regular"/>
            </a:endParaRPr>
          </a:p>
        </p:txBody>
      </p:sp>
      <p:sp>
        <p:nvSpPr>
          <p:cNvPr id="49" name="Freeform 5"/>
          <p:cNvSpPr>
            <a:spLocks/>
          </p:cNvSpPr>
          <p:nvPr userDrawn="1"/>
        </p:nvSpPr>
        <p:spPr bwMode="auto">
          <a:xfrm>
            <a:off x="9140713" y="1491678"/>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rgbClr val="4D4E50"/>
                </a:solidFill>
                <a:latin typeface="Simplon BP Regular"/>
                <a:cs typeface="Simplon BP Regular"/>
              </a:rPr>
              <a:t>R 255  </a:t>
            </a:r>
          </a:p>
          <a:p>
            <a:r>
              <a:rPr lang="en-US" sz="700" baseline="0" dirty="0" smtClean="0">
                <a:solidFill>
                  <a:srgbClr val="4D4E50"/>
                </a:solidFill>
                <a:latin typeface="Simplon BP Regular"/>
                <a:cs typeface="Simplon BP Regular"/>
              </a:rPr>
              <a:t>G 255</a:t>
            </a:r>
            <a:r>
              <a:rPr lang="en-US" sz="700" dirty="0" smtClean="0">
                <a:solidFill>
                  <a:srgbClr val="4D4E50"/>
                </a:solidFill>
                <a:latin typeface="Simplon BP Regular"/>
                <a:cs typeface="Simplon BP Regular"/>
              </a:rPr>
              <a:t>  </a:t>
            </a:r>
          </a:p>
          <a:p>
            <a:r>
              <a:rPr lang="en-US" sz="700" baseline="0" dirty="0" smtClean="0">
                <a:solidFill>
                  <a:srgbClr val="4D4E50"/>
                </a:solidFill>
                <a:latin typeface="Simplon BP Regular"/>
                <a:cs typeface="Simplon BP Regular"/>
              </a:rPr>
              <a:t>B 0</a:t>
            </a:r>
            <a:endParaRPr lang="en-US" sz="700" dirty="0">
              <a:solidFill>
                <a:srgbClr val="4D4E50"/>
              </a:solidFill>
              <a:latin typeface="Simplon BP Regular"/>
              <a:cs typeface="Simplon BP Regular"/>
            </a:endParaRPr>
          </a:p>
        </p:txBody>
      </p:sp>
      <p:sp>
        <p:nvSpPr>
          <p:cNvPr id="50" name="Freeform 5"/>
          <p:cNvSpPr>
            <a:spLocks/>
          </p:cNvSpPr>
          <p:nvPr userDrawn="1"/>
        </p:nvSpPr>
        <p:spPr bwMode="auto">
          <a:xfrm>
            <a:off x="9140713" y="1059630"/>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255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109  </a:t>
            </a:r>
          </a:p>
          <a:p>
            <a:r>
              <a:rPr lang="en-US" sz="700" baseline="0" dirty="0" smtClean="0">
                <a:solidFill>
                  <a:schemeClr val="bg1"/>
                </a:solidFill>
                <a:latin typeface="Simplon BP Regular"/>
                <a:cs typeface="Simplon BP Regular"/>
              </a:rPr>
              <a:t>B 0</a:t>
            </a:r>
            <a:endParaRPr lang="en-US" sz="700" dirty="0">
              <a:solidFill>
                <a:schemeClr val="bg1"/>
              </a:solidFill>
              <a:latin typeface="Simplon BP Regular"/>
              <a:cs typeface="Simplon BP Regular"/>
            </a:endParaRPr>
          </a:p>
        </p:txBody>
      </p:sp>
      <p:sp>
        <p:nvSpPr>
          <p:cNvPr id="51" name="Freeform 50"/>
          <p:cNvSpPr>
            <a:spLocks/>
          </p:cNvSpPr>
          <p:nvPr userDrawn="1"/>
        </p:nvSpPr>
        <p:spPr bwMode="auto">
          <a:xfrm>
            <a:off x="9140713" y="62758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234 </a:t>
            </a:r>
            <a:r>
              <a:rPr lang="en-US" sz="700" baseline="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G </a:t>
            </a:r>
            <a:r>
              <a:rPr lang="en-US" sz="700" dirty="0" smtClean="0">
                <a:solidFill>
                  <a:schemeClr val="bg1"/>
                </a:solidFill>
                <a:latin typeface="Simplon BP Regular"/>
                <a:cs typeface="Simplon BP Regular"/>
              </a:rPr>
              <a:t>40  </a:t>
            </a:r>
          </a:p>
          <a:p>
            <a:r>
              <a:rPr lang="en-US" sz="700" baseline="0" dirty="0" smtClean="0">
                <a:solidFill>
                  <a:schemeClr val="bg1"/>
                </a:solidFill>
                <a:latin typeface="Simplon BP Regular"/>
                <a:cs typeface="Simplon BP Regular"/>
              </a:rPr>
              <a:t>B 140</a:t>
            </a:r>
            <a:endParaRPr lang="en-US" sz="700" dirty="0">
              <a:solidFill>
                <a:schemeClr val="bg1"/>
              </a:solidFill>
              <a:latin typeface="Simplon BP Regular"/>
              <a:cs typeface="Simplon BP Regular"/>
            </a:endParaRPr>
          </a:p>
        </p:txBody>
      </p:sp>
      <p:sp>
        <p:nvSpPr>
          <p:cNvPr id="52" name="Freeform 5"/>
          <p:cNvSpPr>
            <a:spLocks/>
          </p:cNvSpPr>
          <p:nvPr userDrawn="1"/>
        </p:nvSpPr>
        <p:spPr bwMode="auto">
          <a:xfrm>
            <a:off x="9140713" y="197986"/>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none" lIns="36000" tIns="36000" rIns="36000" bIns="36000"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R</a:t>
            </a:r>
            <a:r>
              <a:rPr lang="en-US" sz="700" baseline="0" dirty="0" smtClean="0">
                <a:solidFill>
                  <a:schemeClr val="bg1"/>
                </a:solidFill>
                <a:latin typeface="Simplon BP Regular"/>
                <a:cs typeface="Simplon BP Regular"/>
              </a:rPr>
              <a:t> </a:t>
            </a:r>
            <a:r>
              <a:rPr lang="en-US" sz="700" dirty="0" smtClean="0">
                <a:solidFill>
                  <a:schemeClr val="bg1"/>
                </a:solidFill>
                <a:latin typeface="Simplon BP Regular"/>
                <a:cs typeface="Simplon BP Regular"/>
              </a:rPr>
              <a:t>160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G 43  </a:t>
            </a:r>
          </a:p>
          <a:p>
            <a:pPr marL="0" marR="0" indent="0" algn="l" defTabSz="457200"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Simplon BP Regular"/>
                <a:cs typeface="Simplon BP Regular"/>
              </a:rPr>
              <a:t>B 255</a:t>
            </a:r>
            <a:r>
              <a:rPr lang="en-US" sz="700" baseline="0" dirty="0" smtClean="0">
                <a:solidFill>
                  <a:schemeClr val="bg1"/>
                </a:solidFill>
                <a:latin typeface="Simplon BP Regular"/>
                <a:cs typeface="Simplon BP Regular"/>
              </a:rPr>
              <a:t> </a:t>
            </a:r>
            <a:endParaRPr lang="en-US" sz="700" dirty="0">
              <a:solidFill>
                <a:schemeClr val="bg1"/>
              </a:solidFill>
              <a:latin typeface="Simplon BP Regular"/>
              <a:cs typeface="Simplon BP Regular"/>
            </a:endParaRPr>
          </a:p>
        </p:txBody>
      </p:sp>
      <p:sp>
        <p:nvSpPr>
          <p:cNvPr id="53" name="Freeform 5"/>
          <p:cNvSpPr>
            <a:spLocks/>
          </p:cNvSpPr>
          <p:nvPr userDrawn="1"/>
        </p:nvSpPr>
        <p:spPr bwMode="auto">
          <a:xfrm>
            <a:off x="9140713" y="2787822"/>
            <a:ext cx="327831" cy="432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4D4D"/>
          </a:solidFill>
          <a:ln w="0">
            <a:noFill/>
            <a:prstDash val="solid"/>
            <a:round/>
            <a:headEnd/>
            <a:tailEnd/>
          </a:ln>
        </p:spPr>
        <p:txBody>
          <a:bodyPr vert="horz" wrap="none" lIns="36000" tIns="36000" rIns="36000" bIns="36000" numCol="1" anchor="t" anchorCtr="0" compatLnSpc="1">
            <a:prstTxWarp prst="textNoShape">
              <a:avLst/>
            </a:prstTxWarp>
          </a:bodyPr>
          <a:lstStyle/>
          <a:p>
            <a:r>
              <a:rPr lang="en-US" sz="700" dirty="0" smtClean="0">
                <a:solidFill>
                  <a:schemeClr val="bg1"/>
                </a:solidFill>
                <a:latin typeface="Simplon BP Regular"/>
                <a:cs typeface="Simplon BP Regular"/>
              </a:rPr>
              <a:t>R 77  </a:t>
            </a:r>
          </a:p>
          <a:p>
            <a:r>
              <a:rPr lang="en-US" sz="700" baseline="0" dirty="0" smtClean="0">
                <a:solidFill>
                  <a:schemeClr val="bg1"/>
                </a:solidFill>
                <a:latin typeface="Simplon BP Regular"/>
                <a:cs typeface="Simplon BP Regular"/>
              </a:rPr>
              <a:t>G 77</a:t>
            </a:r>
            <a:r>
              <a:rPr lang="en-US" sz="700" dirty="0" smtClean="0">
                <a:solidFill>
                  <a:schemeClr val="bg1"/>
                </a:solidFill>
                <a:latin typeface="Simplon BP Regular"/>
                <a:cs typeface="Simplon BP Regular"/>
              </a:rPr>
              <a:t>  </a:t>
            </a:r>
          </a:p>
          <a:p>
            <a:r>
              <a:rPr lang="en-US" sz="700" baseline="0" dirty="0" smtClean="0">
                <a:solidFill>
                  <a:schemeClr val="bg1"/>
                </a:solidFill>
                <a:latin typeface="Simplon BP Regular"/>
                <a:cs typeface="Simplon BP Regular"/>
              </a:rPr>
              <a:t>B 77</a:t>
            </a:r>
            <a:endParaRPr lang="en-US" sz="700" dirty="0">
              <a:solidFill>
                <a:schemeClr val="bg1"/>
              </a:solidFill>
              <a:latin typeface="Simplon BP Regular"/>
              <a:cs typeface="Simplon BP Regular"/>
            </a:endParaRPr>
          </a:p>
        </p:txBody>
      </p:sp>
      <p:sp>
        <p:nvSpPr>
          <p:cNvPr id="54" name="Freeform 5"/>
          <p:cNvSpPr>
            <a:spLocks/>
          </p:cNvSpPr>
          <p:nvPr userDrawn="1"/>
        </p:nvSpPr>
        <p:spPr bwMode="auto">
          <a:xfrm>
            <a:off x="9144000" y="3291830"/>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EA288C"/>
              </a:gs>
              <a:gs pos="50000">
                <a:srgbClr val="A02BFF"/>
              </a:gs>
              <a:gs pos="100000">
                <a:srgbClr val="00CEFF"/>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5" name="Freeform 5"/>
          <p:cNvSpPr>
            <a:spLocks/>
          </p:cNvSpPr>
          <p:nvPr userDrawn="1"/>
        </p:nvSpPr>
        <p:spPr bwMode="auto">
          <a:xfrm>
            <a:off x="9143999" y="343830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6" name="Freeform 5"/>
          <p:cNvSpPr>
            <a:spLocks/>
          </p:cNvSpPr>
          <p:nvPr userDrawn="1"/>
        </p:nvSpPr>
        <p:spPr bwMode="auto">
          <a:xfrm>
            <a:off x="9261272" y="3438299"/>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A02B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7" name="Freeform 5"/>
          <p:cNvSpPr>
            <a:spLocks/>
          </p:cNvSpPr>
          <p:nvPr userDrawn="1"/>
        </p:nvSpPr>
        <p:spPr bwMode="auto">
          <a:xfrm>
            <a:off x="9378544" y="3438298"/>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58" name="Freeform 5"/>
          <p:cNvSpPr>
            <a:spLocks/>
          </p:cNvSpPr>
          <p:nvPr userDrawn="1"/>
        </p:nvSpPr>
        <p:spPr bwMode="auto">
          <a:xfrm>
            <a:off x="9144000" y="365432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00CEFF"/>
              </a:gs>
              <a:gs pos="50000">
                <a:srgbClr val="00D318"/>
              </a:gs>
              <a:gs pos="100000">
                <a:srgbClr val="FFFF00"/>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59" name="Freeform 5"/>
          <p:cNvSpPr>
            <a:spLocks/>
          </p:cNvSpPr>
          <p:nvPr userDrawn="1"/>
        </p:nvSpPr>
        <p:spPr bwMode="auto">
          <a:xfrm>
            <a:off x="9143999" y="3812494"/>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CE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0" name="Freeform 5"/>
          <p:cNvSpPr>
            <a:spLocks/>
          </p:cNvSpPr>
          <p:nvPr userDrawn="1"/>
        </p:nvSpPr>
        <p:spPr bwMode="auto">
          <a:xfrm>
            <a:off x="9261272" y="3812493"/>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D318"/>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1" name="Freeform 5"/>
          <p:cNvSpPr>
            <a:spLocks/>
          </p:cNvSpPr>
          <p:nvPr userDrawn="1"/>
        </p:nvSpPr>
        <p:spPr bwMode="auto">
          <a:xfrm>
            <a:off x="9378544" y="381249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2" name="Freeform 5"/>
          <p:cNvSpPr>
            <a:spLocks/>
          </p:cNvSpPr>
          <p:nvPr userDrawn="1"/>
        </p:nvSpPr>
        <p:spPr bwMode="auto">
          <a:xfrm>
            <a:off x="9144000" y="4014362"/>
            <a:ext cx="324544"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gradFill>
            <a:gsLst>
              <a:gs pos="0">
                <a:srgbClr val="FFFF00"/>
              </a:gs>
              <a:gs pos="50000">
                <a:srgbClr val="FF6D00"/>
              </a:gs>
              <a:gs pos="100000">
                <a:srgbClr val="EA288C"/>
              </a:gs>
            </a:gsLst>
            <a:lin ang="0" scaled="0"/>
          </a:gra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3" name="Freeform 5"/>
          <p:cNvSpPr>
            <a:spLocks/>
          </p:cNvSpPr>
          <p:nvPr userDrawn="1"/>
        </p:nvSpPr>
        <p:spPr bwMode="auto">
          <a:xfrm>
            <a:off x="9143999" y="4160832"/>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F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4" name="Freeform 5"/>
          <p:cNvSpPr>
            <a:spLocks/>
          </p:cNvSpPr>
          <p:nvPr userDrawn="1"/>
        </p:nvSpPr>
        <p:spPr bwMode="auto">
          <a:xfrm>
            <a:off x="9261272" y="4160831"/>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6D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5" name="Freeform 5"/>
          <p:cNvSpPr>
            <a:spLocks/>
          </p:cNvSpPr>
          <p:nvPr userDrawn="1"/>
        </p:nvSpPr>
        <p:spPr bwMode="auto">
          <a:xfrm>
            <a:off x="9378544" y="4160830"/>
            <a:ext cx="90000" cy="108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A288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6" name="TextBox 39"/>
          <p:cNvSpPr txBox="1"/>
          <p:nvPr userDrawn="1"/>
        </p:nvSpPr>
        <p:spPr>
          <a:xfrm>
            <a:off x="9143999" y="4299942"/>
            <a:ext cx="475803" cy="662645"/>
          </a:xfrm>
          <a:prstGeom prst="rect">
            <a:avLst/>
          </a:prstGeom>
          <a:noFill/>
        </p:spPr>
        <p:txBody>
          <a:bodyPr wrap="square" lIns="0" tIns="0" rIns="0" bIns="0" rtlCol="0">
            <a:noAutofit/>
          </a:bodyPr>
          <a:lstStyle/>
          <a:p>
            <a:pPr>
              <a:lnSpc>
                <a:spcPct val="100000"/>
              </a:lnSpc>
              <a:spcBef>
                <a:spcPts val="800"/>
              </a:spcBef>
            </a:pP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de cores (</a:t>
            </a:r>
            <a:r>
              <a:rPr lang="en-US" sz="700" i="0" dirty="0" err="1" smtClean="0">
                <a:solidFill>
                  <a:srgbClr val="4D4D4D"/>
                </a:solidFill>
                <a:latin typeface="Simplon BP" charset="0"/>
                <a:ea typeface="Simplon BP" charset="0"/>
                <a:cs typeface="Simplon BP" charset="0"/>
              </a:rPr>
              <a:t>usar</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apenas</a:t>
            </a:r>
            <a:r>
              <a:rPr lang="en-US" sz="700" i="0" dirty="0" smtClean="0">
                <a:solidFill>
                  <a:srgbClr val="4D4D4D"/>
                </a:solidFill>
                <a:latin typeface="Simplon BP" charset="0"/>
                <a:ea typeface="Simplon BP" charset="0"/>
                <a:cs typeface="Simplon BP" charset="0"/>
              </a:rPr>
              <a:t> 2 cores dos </a:t>
            </a:r>
            <a:r>
              <a:rPr lang="en-US" sz="700" i="0" dirty="0" err="1" smtClean="0">
                <a:solidFill>
                  <a:srgbClr val="4D4D4D"/>
                </a:solidFill>
                <a:latin typeface="Simplon BP" charset="0"/>
                <a:ea typeface="Simplon BP" charset="0"/>
                <a:cs typeface="Simplon BP" charset="0"/>
              </a:rPr>
              <a:t>esquemas</a:t>
            </a:r>
            <a:r>
              <a:rPr lang="en-US" sz="700" i="0" dirty="0" smtClean="0">
                <a:solidFill>
                  <a:srgbClr val="4D4D4D"/>
                </a:solidFill>
                <a:latin typeface="Simplon BP" charset="0"/>
                <a:ea typeface="Simplon BP" charset="0"/>
                <a:cs typeface="Simplon BP" charset="0"/>
              </a:rPr>
              <a:t> </a:t>
            </a:r>
            <a:r>
              <a:rPr lang="en-US" sz="700" i="0" dirty="0" err="1" smtClean="0">
                <a:solidFill>
                  <a:srgbClr val="4D4D4D"/>
                </a:solidFill>
                <a:latin typeface="Simplon BP" charset="0"/>
                <a:ea typeface="Simplon BP" charset="0"/>
                <a:cs typeface="Simplon BP" charset="0"/>
              </a:rPr>
              <a:t>abaixo</a:t>
            </a:r>
            <a:r>
              <a:rPr lang="en-US" sz="700" i="0" baseline="0" dirty="0" smtClean="0">
                <a:solidFill>
                  <a:srgbClr val="4D4D4D"/>
                </a:solidFill>
                <a:latin typeface="Simplon BP" charset="0"/>
                <a:ea typeface="Simplon BP" charset="0"/>
                <a:cs typeface="Simplon BP" charset="0"/>
              </a:rPr>
              <a:t>)</a:t>
            </a:r>
            <a:endParaRPr lang="en-US" sz="700" i="0" dirty="0" smtClean="0">
              <a:solidFill>
                <a:srgbClr val="4D4D4D"/>
              </a:solidFill>
              <a:latin typeface="Simplon BP" charset="0"/>
              <a:ea typeface="Simplon BP" charset="0"/>
              <a:cs typeface="Simplon BP" charset="0"/>
            </a:endParaRPr>
          </a:p>
        </p:txBody>
      </p:sp>
      <p:sp>
        <p:nvSpPr>
          <p:cNvPr id="68" name="Freeform 5"/>
          <p:cNvSpPr>
            <a:spLocks/>
          </p:cNvSpPr>
          <p:nvPr userDrawn="1"/>
        </p:nvSpPr>
        <p:spPr bwMode="auto">
          <a:xfrm>
            <a:off x="9498032" y="197986"/>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D78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69" name="Freeform 5"/>
          <p:cNvSpPr>
            <a:spLocks/>
          </p:cNvSpPr>
          <p:nvPr userDrawn="1"/>
        </p:nvSpPr>
        <p:spPr bwMode="auto">
          <a:xfrm>
            <a:off x="9498032" y="41151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7A23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0" name="Freeform 5"/>
          <p:cNvSpPr>
            <a:spLocks/>
          </p:cNvSpPr>
          <p:nvPr userDrawn="1"/>
        </p:nvSpPr>
        <p:spPr bwMode="auto">
          <a:xfrm>
            <a:off x="9498032" y="65980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E86DB1"/>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1" name="Freeform 5"/>
          <p:cNvSpPr>
            <a:spLocks/>
          </p:cNvSpPr>
          <p:nvPr userDrawn="1"/>
        </p:nvSpPr>
        <p:spPr bwMode="auto">
          <a:xfrm>
            <a:off x="9498032" y="8666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B51F72"/>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2" name="Freeform 71"/>
          <p:cNvSpPr>
            <a:spLocks/>
          </p:cNvSpPr>
          <p:nvPr userDrawn="1"/>
        </p:nvSpPr>
        <p:spPr bwMode="auto">
          <a:xfrm>
            <a:off x="9498032" y="110315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954D"/>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3" name="Freeform 5"/>
          <p:cNvSpPr>
            <a:spLocks/>
          </p:cNvSpPr>
          <p:nvPr userDrawn="1"/>
        </p:nvSpPr>
        <p:spPr bwMode="auto">
          <a:xfrm>
            <a:off x="9498032" y="130997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52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4" name="Freeform 5"/>
          <p:cNvSpPr>
            <a:spLocks/>
          </p:cNvSpPr>
          <p:nvPr userDrawn="1"/>
        </p:nvSpPr>
        <p:spPr bwMode="auto">
          <a:xfrm>
            <a:off x="9498032" y="1537259"/>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FFFC8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5" name="Freeform 5"/>
          <p:cNvSpPr>
            <a:spLocks/>
          </p:cNvSpPr>
          <p:nvPr userDrawn="1"/>
        </p:nvSpPr>
        <p:spPr bwMode="auto">
          <a:xfrm>
            <a:off x="9498032" y="1744087"/>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CCC60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6" name="Freeform 5"/>
          <p:cNvSpPr>
            <a:spLocks/>
          </p:cNvSpPr>
          <p:nvPr userDrawn="1"/>
        </p:nvSpPr>
        <p:spPr bwMode="auto">
          <a:xfrm>
            <a:off x="9498032" y="196213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69D170"/>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7" name="Freeform 5"/>
          <p:cNvSpPr>
            <a:spLocks/>
          </p:cNvSpPr>
          <p:nvPr userDrawn="1"/>
        </p:nvSpPr>
        <p:spPr bwMode="auto">
          <a:xfrm>
            <a:off x="9498032" y="21689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9E0B"/>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8" name="Freeform 5"/>
          <p:cNvSpPr>
            <a:spLocks/>
          </p:cNvSpPr>
          <p:nvPr userDrawn="1"/>
        </p:nvSpPr>
        <p:spPr bwMode="auto">
          <a:xfrm>
            <a:off x="9498032" y="2414714"/>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4DE6FF"/>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79" name="Freeform 5"/>
          <p:cNvSpPr>
            <a:spLocks/>
          </p:cNvSpPr>
          <p:nvPr userDrawn="1"/>
        </p:nvSpPr>
        <p:spPr bwMode="auto">
          <a:xfrm>
            <a:off x="9498032" y="2621542"/>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00AFC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0" name="Freeform 5"/>
          <p:cNvSpPr>
            <a:spLocks/>
          </p:cNvSpPr>
          <p:nvPr userDrawn="1"/>
        </p:nvSpPr>
        <p:spPr bwMode="auto">
          <a:xfrm>
            <a:off x="9498032" y="2858060"/>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DEDEDE"/>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
        <p:nvSpPr>
          <p:cNvPr id="81" name="Freeform 5"/>
          <p:cNvSpPr>
            <a:spLocks/>
          </p:cNvSpPr>
          <p:nvPr userDrawn="1"/>
        </p:nvSpPr>
        <p:spPr bwMode="auto">
          <a:xfrm>
            <a:off x="9498032" y="3064888"/>
            <a:ext cx="108000" cy="144000"/>
          </a:xfrm>
          <a:custGeom>
            <a:avLst/>
            <a:gdLst>
              <a:gd name="T0" fmla="*/ 0 w 3197"/>
              <a:gd name="T1" fmla="*/ 2666 h 2666"/>
              <a:gd name="T2" fmla="*/ 0 w 3197"/>
              <a:gd name="T3" fmla="*/ 2666 h 2666"/>
              <a:gd name="T4" fmla="*/ 3197 w 3197"/>
              <a:gd name="T5" fmla="*/ 2666 h 2666"/>
              <a:gd name="T6" fmla="*/ 3197 w 3197"/>
              <a:gd name="T7" fmla="*/ 0 h 2666"/>
              <a:gd name="T8" fmla="*/ 0 w 3197"/>
              <a:gd name="T9" fmla="*/ 0 h 2666"/>
              <a:gd name="T10" fmla="*/ 0 w 3197"/>
              <a:gd name="T11" fmla="*/ 2666 h 2666"/>
            </a:gdLst>
            <a:ahLst/>
            <a:cxnLst>
              <a:cxn ang="0">
                <a:pos x="T0" y="T1"/>
              </a:cxn>
              <a:cxn ang="0">
                <a:pos x="T2" y="T3"/>
              </a:cxn>
              <a:cxn ang="0">
                <a:pos x="T4" y="T5"/>
              </a:cxn>
              <a:cxn ang="0">
                <a:pos x="T6" y="T7"/>
              </a:cxn>
              <a:cxn ang="0">
                <a:pos x="T8" y="T9"/>
              </a:cxn>
              <a:cxn ang="0">
                <a:pos x="T10" y="T11"/>
              </a:cxn>
            </a:cxnLst>
            <a:rect l="0" t="0" r="r" b="b"/>
            <a:pathLst>
              <a:path w="3197" h="2666">
                <a:moveTo>
                  <a:pt x="0" y="2666"/>
                </a:moveTo>
                <a:lnTo>
                  <a:pt x="0" y="2666"/>
                </a:lnTo>
                <a:lnTo>
                  <a:pt x="3197" y="2666"/>
                </a:lnTo>
                <a:lnTo>
                  <a:pt x="3197" y="0"/>
                </a:lnTo>
                <a:lnTo>
                  <a:pt x="0" y="0"/>
                </a:lnTo>
                <a:lnTo>
                  <a:pt x="0" y="2666"/>
                </a:lnTo>
                <a:close/>
              </a:path>
            </a:pathLst>
          </a:custGeom>
          <a:solidFill>
            <a:srgbClr val="9C9C9C"/>
          </a:solidFill>
          <a:ln w="0">
            <a:noFill/>
            <a:prstDash val="solid"/>
            <a:round/>
            <a:headEnd/>
            <a:tailEnd/>
          </a:ln>
        </p:spPr>
        <p:txBody>
          <a:bodyPr vert="horz" wrap="square" lIns="91440" tIns="45720" rIns="91440" bIns="45720" numCol="1" anchor="t" anchorCtr="0" compatLnSpc="1">
            <a:prstTxWarp prst="textNoShape">
              <a:avLst/>
            </a:prstTxWarp>
          </a:bodyPr>
          <a:lstStyle/>
          <a:p>
            <a:pPr lvl="0"/>
            <a:endParaRPr lang="pt-BR"/>
          </a:p>
        </p:txBody>
      </p:sp>
    </p:spTree>
    <p:extLst>
      <p:ext uri="{BB962C8B-B14F-4D97-AF65-F5344CB8AC3E}">
        <p14:creationId xmlns:p14="http://schemas.microsoft.com/office/powerpoint/2010/main" val="30114989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Lst>
  <p:hf hdr="0" dt="0"/>
  <p:txStyles>
    <p:titleStyle>
      <a:lvl1pPr algn="l" defTabSz="457200" rtl="0" eaLnBrk="1" latinLnBrk="0" hangingPunct="1">
        <a:lnSpc>
          <a:spcPct val="100000"/>
        </a:lnSpc>
        <a:spcBef>
          <a:spcPct val="0"/>
        </a:spcBef>
        <a:spcAft>
          <a:spcPts val="0"/>
        </a:spcAft>
        <a:buNone/>
        <a:defRPr lang="pt-BR" sz="4200" b="0" i="0" kern="1200" noProof="0">
          <a:solidFill>
            <a:srgbClr val="00CEFF"/>
          </a:solidFill>
          <a:latin typeface="Simplon Oi Headline"/>
          <a:ea typeface="ＭＳ Ｐゴシック" charset="0"/>
          <a:cs typeface="Simplon Oi Headline"/>
        </a:defRPr>
      </a:lvl1pPr>
    </p:titleStyle>
    <p:body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orient="horz" pos="894">
          <p15:clr>
            <a:srgbClr val="F26B43"/>
          </p15:clr>
        </p15:guide>
        <p15:guide id="3" orient="horz" pos="169">
          <p15:clr>
            <a:srgbClr val="F26B43"/>
          </p15:clr>
        </p15:guide>
        <p15:guide id="4" pos="295">
          <p15:clr>
            <a:srgbClr val="F26B43"/>
          </p15:clr>
        </p15:guide>
        <p15:guide id="5" pos="5465">
          <p15:clr>
            <a:srgbClr val="F26B43"/>
          </p15:clr>
        </p15:guide>
        <p15:guide id="6" orient="horz" pos="3072">
          <p15:clr>
            <a:srgbClr val="F26B43"/>
          </p15:clr>
        </p15:guide>
        <p15:guide id="7" orient="horz" pos="62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9.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Layout" Target="../slideLayouts/slideLayout30.xml"/><Relationship Id="rId4" Type="http://schemas.openxmlformats.org/officeDocument/2006/relationships/tags" Target="../tags/tag55.xml"/></Relationships>
</file>

<file path=ppt/slides/_rels/slide14.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30.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33.xml"/><Relationship Id="rId4" Type="http://schemas.openxmlformats.org/officeDocument/2006/relationships/slide" Target="slide18.xml"/></Relationships>
</file>

<file path=ppt/slides/_rels/slide2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chart" Target="../charts/chart8.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image" Target="../media/image15.emf"/><Relationship Id="rId3" Type="http://schemas.openxmlformats.org/officeDocument/2006/relationships/tags" Target="../tags/tag10.xml"/><Relationship Id="rId21" Type="http://schemas.openxmlformats.org/officeDocument/2006/relationships/image" Target="../media/image16.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oleObject" Target="../embeddings/oleObject6.bin"/><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notesSlide" Target="../notesSlides/notesSlide1.xml"/><Relationship Id="rId1" Type="http://schemas.openxmlformats.org/officeDocument/2006/relationships/vmlDrawing" Target="../drawings/vmlDrawing5.v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chart" Target="../charts/chart1.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12.emf"/><Relationship Id="rId10" Type="http://schemas.openxmlformats.org/officeDocument/2006/relationships/tags" Target="../tags/tag17.xml"/><Relationship Id="rId19" Type="http://schemas.openxmlformats.org/officeDocument/2006/relationships/slideLayout" Target="../slideLayouts/slideLayout73.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31.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hyperlink" Target="http://sharepoint/aplicacao/ged/ti/pmo_ti/default.aspx" TargetMode="Externa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chart" Target="../charts/chart4.xml"/><Relationship Id="rId3" Type="http://schemas.openxmlformats.org/officeDocument/2006/relationships/tags" Target="../tags/tag27.xml"/><Relationship Id="rId21" Type="http://schemas.openxmlformats.org/officeDocument/2006/relationships/notesSlide" Target="../notesSlides/notesSlide2.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chart" Target="../charts/chart3.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slideLayout" Target="../slideLayouts/slideLayout73.xml"/><Relationship Id="rId1" Type="http://schemas.openxmlformats.org/officeDocument/2006/relationships/vmlDrawing" Target="../drawings/vmlDrawing6.v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chart" Target="../charts/chart2.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12.emf"/><Relationship Id="rId28" Type="http://schemas.openxmlformats.org/officeDocument/2006/relationships/image" Target="../media/image17.emf"/><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oleObject" Target="../embeddings/oleObject7.bin"/><Relationship Id="rId27" Type="http://schemas.openxmlformats.org/officeDocument/2006/relationships/oleObject" Target="../embeddings/oleObject8.bin"/></Relationships>
</file>

<file path=ppt/slides/_rels/slide5.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18.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chart" Target="../charts/chart5.xml"/><Relationship Id="rId2" Type="http://schemas.openxmlformats.org/officeDocument/2006/relationships/tags" Target="../tags/tag44.xml"/><Relationship Id="rId16" Type="http://schemas.openxmlformats.org/officeDocument/2006/relationships/image" Target="../media/image10.emf"/><Relationship Id="rId1" Type="http://schemas.openxmlformats.org/officeDocument/2006/relationships/vmlDrawing" Target="../drawings/vmlDrawing7.vml"/><Relationship Id="rId6" Type="http://schemas.openxmlformats.org/officeDocument/2006/relationships/tags" Target="../tags/tag48.xml"/><Relationship Id="rId11" Type="http://schemas.openxmlformats.org/officeDocument/2006/relationships/notesSlide" Target="../notesSlides/notesSlide3.xml"/><Relationship Id="rId5" Type="http://schemas.openxmlformats.org/officeDocument/2006/relationships/tags" Target="../tags/tag47.xml"/><Relationship Id="rId15" Type="http://schemas.openxmlformats.org/officeDocument/2006/relationships/oleObject" Target="../embeddings/oleObject9.bin"/><Relationship Id="rId10" Type="http://schemas.openxmlformats.org/officeDocument/2006/relationships/slideLayout" Target="../slideLayouts/slideLayout67.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74638"/>
            <a:ext cx="5615855" cy="3161208"/>
          </a:xfrm>
        </p:spPr>
        <p:txBody>
          <a:bodyPr/>
          <a:lstStyle/>
          <a:p>
            <a:r>
              <a:rPr lang="en-US" dirty="0" err="1" smtClean="0"/>
              <a:t>Programa</a:t>
            </a:r>
            <a:r>
              <a:rPr lang="en-US" dirty="0" smtClean="0"/>
              <a:t> Novo </a:t>
            </a:r>
            <a:r>
              <a:rPr lang="en-US" dirty="0" err="1"/>
              <a:t>Antifraude</a:t>
            </a:r>
            <a:r>
              <a:rPr lang="en-US" dirty="0"/>
              <a:t> </a:t>
            </a:r>
            <a:r>
              <a:rPr lang="en-US" dirty="0" smtClean="0"/>
              <a:t>RAID-FMS</a:t>
            </a:r>
            <a:br>
              <a:rPr lang="en-US" dirty="0" smtClean="0"/>
            </a:br>
            <a:r>
              <a:rPr lang="en-US" dirty="0"/>
              <a:t/>
            </a:r>
            <a:br>
              <a:rPr lang="en-US" dirty="0"/>
            </a:br>
            <a:r>
              <a:rPr lang="en-US" sz="2800" dirty="0" err="1" smtClean="0"/>
              <a:t>Projeto</a:t>
            </a:r>
            <a:r>
              <a:rPr lang="en-US" sz="2800" dirty="0" smtClean="0"/>
              <a:t> PRJ00024387</a:t>
            </a:r>
            <a:endParaRPr lang="en-US" sz="2800" dirty="0"/>
          </a:p>
        </p:txBody>
      </p:sp>
      <p:sp>
        <p:nvSpPr>
          <p:cNvPr id="3" name="CaixaDeTexto 2"/>
          <p:cNvSpPr txBox="1"/>
          <p:nvPr/>
        </p:nvSpPr>
        <p:spPr>
          <a:xfrm>
            <a:off x="468313" y="4515966"/>
            <a:ext cx="3455615" cy="288147"/>
          </a:xfrm>
          <a:prstGeom prst="rect">
            <a:avLst/>
          </a:prstGeom>
          <a:noFill/>
        </p:spPr>
        <p:txBody>
          <a:bodyPr wrap="square" lIns="36000" tIns="36000" rIns="36000" bIns="36000" rtlCol="0">
            <a:spAutoFit/>
          </a:bodyPr>
          <a:lstStyle/>
          <a:p>
            <a:r>
              <a:rPr lang="pt-BR" sz="1400" dirty="0" smtClean="0">
                <a:solidFill>
                  <a:schemeClr val="tx1">
                    <a:lumMod val="65000"/>
                    <a:lumOff val="35000"/>
                  </a:schemeClr>
                </a:solidFill>
                <a:latin typeface="Simplon Oi Headline" pitchFamily="2" charset="0"/>
                <a:ea typeface="Simplon BP" charset="0"/>
                <a:cs typeface="Simplon BP" charset="0"/>
              </a:rPr>
              <a:t>FEVEREIRO/2018</a:t>
            </a:r>
          </a:p>
        </p:txBody>
      </p:sp>
    </p:spTree>
    <p:extLst>
      <p:ext uri="{BB962C8B-B14F-4D97-AF65-F5344CB8AC3E}">
        <p14:creationId xmlns:p14="http://schemas.microsoft.com/office/powerpoint/2010/main" val="1516352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ângulo Arredondado 3"/>
          <p:cNvSpPr/>
          <p:nvPr/>
        </p:nvSpPr>
        <p:spPr>
          <a:xfrm>
            <a:off x="3804721" y="1172890"/>
            <a:ext cx="1479366" cy="597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PRJ00024387</a:t>
            </a:r>
          </a:p>
          <a:p>
            <a:pPr algn="ctr"/>
            <a:r>
              <a:rPr lang="pt-BR" sz="900" dirty="0"/>
              <a:t>Projeto: Novo Antifraude RAID-FMS </a:t>
            </a:r>
          </a:p>
        </p:txBody>
      </p:sp>
      <p:sp>
        <p:nvSpPr>
          <p:cNvPr id="5" name="Retângulo Arredondado 4"/>
          <p:cNvSpPr/>
          <p:nvPr/>
        </p:nvSpPr>
        <p:spPr>
          <a:xfrm>
            <a:off x="589050" y="2047068"/>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PRJ00024506</a:t>
            </a:r>
          </a:p>
          <a:p>
            <a:pPr algn="ctr"/>
            <a:r>
              <a:rPr lang="pt-BR" sz="900" dirty="0"/>
              <a:t>Aquisição Infra Novo Antifraude RAID-FMS </a:t>
            </a:r>
          </a:p>
        </p:txBody>
      </p:sp>
      <p:sp>
        <p:nvSpPr>
          <p:cNvPr id="6" name="Retângulo Arredondado 5"/>
          <p:cNvSpPr/>
          <p:nvPr/>
        </p:nvSpPr>
        <p:spPr>
          <a:xfrm>
            <a:off x="2484393" y="2047068"/>
            <a:ext cx="1683481"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PRJ00024931</a:t>
            </a:r>
          </a:p>
          <a:p>
            <a:pPr algn="ctr"/>
            <a:r>
              <a:rPr lang="pt-BR" sz="900" dirty="0"/>
              <a:t>Aquisição Infra de Produção do Novo Antifraude RAID-FMS </a:t>
            </a:r>
          </a:p>
        </p:txBody>
      </p:sp>
      <p:sp>
        <p:nvSpPr>
          <p:cNvPr id="8" name="Retângulo Arredondado 7"/>
          <p:cNvSpPr/>
          <p:nvPr/>
        </p:nvSpPr>
        <p:spPr>
          <a:xfrm>
            <a:off x="4891375" y="2047068"/>
            <a:ext cx="1485894"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PRJ00026001</a:t>
            </a:r>
          </a:p>
          <a:p>
            <a:pPr algn="ctr"/>
            <a:r>
              <a:rPr lang="pt-BR" sz="900" dirty="0"/>
              <a:t>Aquisição Infra </a:t>
            </a:r>
            <a:r>
              <a:rPr lang="pt-BR" sz="900" dirty="0" err="1"/>
              <a:t>Hadoop</a:t>
            </a:r>
            <a:r>
              <a:rPr lang="pt-BR" sz="900" dirty="0"/>
              <a:t> para o Novo Antifraude RAID-FMS </a:t>
            </a:r>
          </a:p>
        </p:txBody>
      </p:sp>
      <p:sp>
        <p:nvSpPr>
          <p:cNvPr id="9" name="Retângulo Arredondado 8"/>
          <p:cNvSpPr/>
          <p:nvPr/>
        </p:nvSpPr>
        <p:spPr>
          <a:xfrm>
            <a:off x="7160405" y="2047068"/>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PRJ00025887</a:t>
            </a:r>
          </a:p>
          <a:p>
            <a:pPr algn="ctr"/>
            <a:r>
              <a:rPr lang="pt-BR" sz="900" b="1" dirty="0"/>
              <a:t>[Novo Antifraude RAID-FMS] - Onda 1</a:t>
            </a:r>
            <a:endParaRPr lang="pt-BR" sz="900" dirty="0"/>
          </a:p>
        </p:txBody>
      </p:sp>
      <p:sp>
        <p:nvSpPr>
          <p:cNvPr id="10" name="Retângulo Arredondado 9"/>
          <p:cNvSpPr/>
          <p:nvPr/>
        </p:nvSpPr>
        <p:spPr>
          <a:xfrm>
            <a:off x="2771800" y="3320010"/>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PRJ00025351</a:t>
            </a:r>
          </a:p>
          <a:p>
            <a:pPr algn="ctr"/>
            <a:r>
              <a:rPr lang="pt-BR" sz="900" b="1" dirty="0"/>
              <a:t>[Novo Antifraude RAID-FMS] - Onda 2</a:t>
            </a:r>
            <a:endParaRPr lang="pt-BR" sz="900" dirty="0"/>
          </a:p>
        </p:txBody>
      </p:sp>
      <p:sp>
        <p:nvSpPr>
          <p:cNvPr id="11" name="Retângulo Arredondado 10"/>
          <p:cNvSpPr/>
          <p:nvPr/>
        </p:nvSpPr>
        <p:spPr>
          <a:xfrm>
            <a:off x="2771800" y="4319318"/>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PRJ00025837</a:t>
            </a:r>
          </a:p>
          <a:p>
            <a:pPr algn="ctr"/>
            <a:r>
              <a:rPr lang="pt-BR" sz="900" b="1" dirty="0"/>
              <a:t>[Novo Antifraude RAID-FMS] - Onda 2</a:t>
            </a:r>
            <a:endParaRPr lang="pt-BR" sz="900" dirty="0"/>
          </a:p>
        </p:txBody>
      </p:sp>
      <p:cxnSp>
        <p:nvCxnSpPr>
          <p:cNvPr id="13" name="Conector reto 12"/>
          <p:cNvCxnSpPr>
            <a:stCxn id="5" idx="0"/>
            <a:endCxn id="4" idx="2"/>
          </p:cNvCxnSpPr>
          <p:nvPr/>
        </p:nvCxnSpPr>
        <p:spPr>
          <a:xfrm flipV="1">
            <a:off x="1266687" y="1770516"/>
            <a:ext cx="3277717" cy="27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to 14"/>
          <p:cNvCxnSpPr>
            <a:stCxn id="6" idx="0"/>
            <a:endCxn id="4" idx="2"/>
          </p:cNvCxnSpPr>
          <p:nvPr/>
        </p:nvCxnSpPr>
        <p:spPr>
          <a:xfrm flipV="1">
            <a:off x="3326134" y="1770516"/>
            <a:ext cx="1218270" cy="27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to 20"/>
          <p:cNvCxnSpPr>
            <a:stCxn id="8" idx="0"/>
            <a:endCxn id="4" idx="2"/>
          </p:cNvCxnSpPr>
          <p:nvPr/>
        </p:nvCxnSpPr>
        <p:spPr>
          <a:xfrm flipH="1" flipV="1">
            <a:off x="4544404" y="1770516"/>
            <a:ext cx="1089918" cy="27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3"/>
          <p:cNvCxnSpPr>
            <a:stCxn id="9" idx="0"/>
            <a:endCxn id="4" idx="2"/>
          </p:cNvCxnSpPr>
          <p:nvPr/>
        </p:nvCxnSpPr>
        <p:spPr>
          <a:xfrm flipH="1" flipV="1">
            <a:off x="4544404" y="1770516"/>
            <a:ext cx="3293638" cy="276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p:cNvCxnSpPr>
            <a:stCxn id="11" idx="0"/>
            <a:endCxn id="10" idx="2"/>
          </p:cNvCxnSpPr>
          <p:nvPr/>
        </p:nvCxnSpPr>
        <p:spPr>
          <a:xfrm flipV="1">
            <a:off x="3449437" y="3868650"/>
            <a:ext cx="0" cy="450668"/>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tângulo Arredondado 9"/>
          <p:cNvSpPr/>
          <p:nvPr/>
        </p:nvSpPr>
        <p:spPr>
          <a:xfrm>
            <a:off x="4944919" y="3320010"/>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t>PRJ00025964</a:t>
            </a:r>
          </a:p>
          <a:p>
            <a:pPr algn="ctr"/>
            <a:r>
              <a:rPr lang="pt-BR" sz="900" b="1" dirty="0"/>
              <a:t>[Novo Antifraude RAID-FMS] - Onda 3</a:t>
            </a:r>
            <a:endParaRPr lang="pt-BR" sz="900" dirty="0"/>
          </a:p>
        </p:txBody>
      </p:sp>
      <p:sp>
        <p:nvSpPr>
          <p:cNvPr id="22" name="Retângulo Arredondado 10"/>
          <p:cNvSpPr/>
          <p:nvPr/>
        </p:nvSpPr>
        <p:spPr>
          <a:xfrm>
            <a:off x="4944919" y="4319318"/>
            <a:ext cx="1355273"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900" dirty="0" smtClean="0"/>
          </a:p>
          <a:p>
            <a:pPr algn="ctr"/>
            <a:endParaRPr lang="pt-BR" sz="900" dirty="0"/>
          </a:p>
          <a:p>
            <a:pPr algn="ctr"/>
            <a:r>
              <a:rPr lang="pt-BR" sz="900" dirty="0" smtClean="0"/>
              <a:t>PRJ00026905</a:t>
            </a:r>
          </a:p>
          <a:p>
            <a:pPr algn="ctr"/>
            <a:r>
              <a:rPr lang="pt-BR" sz="900" b="1" dirty="0"/>
              <a:t>[Novo Antifraude RAID-FMS] - Onda 3</a:t>
            </a:r>
            <a:endParaRPr lang="pt-BR" sz="900" dirty="0"/>
          </a:p>
          <a:p>
            <a:pPr algn="ctr"/>
            <a:endParaRPr lang="pt-BR" sz="900" dirty="0" smtClean="0"/>
          </a:p>
          <a:p>
            <a:pPr algn="ctr"/>
            <a:endParaRPr lang="pt-BR" sz="900" dirty="0"/>
          </a:p>
        </p:txBody>
      </p:sp>
      <p:cxnSp>
        <p:nvCxnSpPr>
          <p:cNvPr id="23" name="Conector reto 22"/>
          <p:cNvCxnSpPr>
            <a:stCxn id="22" idx="0"/>
            <a:endCxn id="20" idx="2"/>
          </p:cNvCxnSpPr>
          <p:nvPr/>
        </p:nvCxnSpPr>
        <p:spPr>
          <a:xfrm flipV="1">
            <a:off x="5622555" y="3876698"/>
            <a:ext cx="0" cy="450668"/>
          </a:xfrm>
          <a:prstGeom prst="line">
            <a:avLst/>
          </a:prstGeom>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3463078" y="702012"/>
            <a:ext cx="1888659" cy="369332"/>
          </a:xfrm>
          <a:prstGeom prst="rect">
            <a:avLst/>
          </a:prstGeom>
          <a:noFill/>
        </p:spPr>
        <p:txBody>
          <a:bodyPr wrap="none" rtlCol="0">
            <a:spAutoFit/>
          </a:bodyPr>
          <a:lstStyle/>
          <a:p>
            <a:r>
              <a:rPr lang="pt-BR" dirty="0">
                <a:latin typeface="Simplon BP Regular" pitchFamily="2" charset="0"/>
              </a:rPr>
              <a:t>ABERTOS POR TI</a:t>
            </a:r>
          </a:p>
        </p:txBody>
      </p:sp>
      <p:sp>
        <p:nvSpPr>
          <p:cNvPr id="24" name="CaixaDeTexto 23"/>
          <p:cNvSpPr txBox="1"/>
          <p:nvPr/>
        </p:nvSpPr>
        <p:spPr>
          <a:xfrm>
            <a:off x="2297320" y="2787645"/>
            <a:ext cx="4854214" cy="369332"/>
          </a:xfrm>
          <a:prstGeom prst="rect">
            <a:avLst/>
          </a:prstGeom>
          <a:noFill/>
        </p:spPr>
        <p:txBody>
          <a:bodyPr wrap="none" rtlCol="0">
            <a:spAutoFit/>
          </a:bodyPr>
          <a:lstStyle/>
          <a:p>
            <a:r>
              <a:rPr lang="pt-BR" dirty="0">
                <a:latin typeface="Simplon BP Regular" pitchFamily="2" charset="0"/>
              </a:rPr>
              <a:t>ABERTOS PELO USUÁRIO/RELACIONAMENTO</a:t>
            </a:r>
          </a:p>
        </p:txBody>
      </p:sp>
      <p:sp>
        <p:nvSpPr>
          <p:cNvPr id="25" name="Título 2"/>
          <p:cNvSpPr txBox="1">
            <a:spLocks/>
          </p:cNvSpPr>
          <p:nvPr/>
        </p:nvSpPr>
        <p:spPr>
          <a:xfrm>
            <a:off x="77519" y="-70820"/>
            <a:ext cx="8710521" cy="529279"/>
          </a:xfrm>
          <a:prstGeom prst="rect">
            <a:avLst/>
          </a:prstGeom>
        </p:spPr>
        <p:txBody>
          <a:bodyPr vert="horz" lIns="0" tIns="0" rIns="0" bIns="0" rtlCol="0" anchor="b">
            <a:noAutofit/>
          </a:bodyPr>
          <a:lstStyle>
            <a:lvl1pPr algn="ctr" defTabSz="457200" rtl="0" eaLnBrk="1" latinLnBrk="0" hangingPunct="1">
              <a:lnSpc>
                <a:spcPts val="4200"/>
              </a:lnSpc>
              <a:spcBef>
                <a:spcPct val="0"/>
              </a:spcBef>
              <a:spcAft>
                <a:spcPts val="0"/>
              </a:spcAft>
              <a:buNone/>
              <a:defRPr lang="pt-BR" sz="4500" b="0" i="0" kern="1200" noProof="0">
                <a:solidFill>
                  <a:srgbClr val="A037FF"/>
                </a:solidFill>
                <a:latin typeface="Simplon Oi Headline"/>
                <a:ea typeface="ＭＳ Ｐゴシック" charset="0"/>
                <a:cs typeface="Simplon Oi Headline"/>
              </a:defRPr>
            </a:lvl1pPr>
          </a:lstStyle>
          <a:p>
            <a:pPr algn="l">
              <a:lnSpc>
                <a:spcPct val="100000"/>
              </a:lnSpc>
            </a:pPr>
            <a:r>
              <a:rPr lang="pt-BR" sz="1600" dirty="0" smtClean="0"/>
              <a:t>\)</a:t>
            </a:r>
            <a:br>
              <a:rPr lang="pt-BR" sz="1600" dirty="0" smtClean="0"/>
            </a:br>
            <a:r>
              <a:rPr lang="pt-BR" sz="1000" dirty="0" smtClean="0">
                <a:solidFill>
                  <a:schemeClr val="tx1"/>
                </a:solidFill>
              </a:rPr>
              <a:t>Escopo: Implementar nova Solução Antifraude na Oi a partir da aplicação RAID-FMS</a:t>
            </a:r>
            <a:endParaRPr lang="pt-BR" sz="1000" dirty="0">
              <a:solidFill>
                <a:schemeClr val="tx1"/>
              </a:solidFill>
            </a:endParaRPr>
          </a:p>
        </p:txBody>
      </p:sp>
      <p:sp>
        <p:nvSpPr>
          <p:cNvPr id="26" name="Retângulo de cantos arredondados 25"/>
          <p:cNvSpPr/>
          <p:nvPr/>
        </p:nvSpPr>
        <p:spPr>
          <a:xfrm>
            <a:off x="107504" y="4499309"/>
            <a:ext cx="1656184" cy="648072"/>
          </a:xfrm>
          <a:prstGeom prst="round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400" dirty="0" smtClean="0">
                <a:latin typeface="Simplon BP Regular"/>
                <a:cs typeface="Simplon BP Regular"/>
              </a:rPr>
              <a:t>ocultar</a:t>
            </a:r>
          </a:p>
        </p:txBody>
      </p:sp>
    </p:spTree>
    <p:extLst>
      <p:ext uri="{BB962C8B-B14F-4D97-AF65-F5344CB8AC3E}">
        <p14:creationId xmlns:p14="http://schemas.microsoft.com/office/powerpoint/2010/main" val="916804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3"/>
          </p:nvPr>
        </p:nvSpPr>
        <p:spPr/>
        <p:txBody>
          <a:bodyPr/>
          <a:lstStyle/>
          <a:p>
            <a:r>
              <a:rPr lang="pt-BR" dirty="0"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11</a:t>
            </a:fld>
            <a:endParaRPr lang="pt-BR" dirty="0"/>
          </a:p>
        </p:txBody>
      </p:sp>
      <p:sp>
        <p:nvSpPr>
          <p:cNvPr id="2" name="Título 1"/>
          <p:cNvSpPr>
            <a:spLocks noGrp="1"/>
          </p:cNvSpPr>
          <p:nvPr>
            <p:ph type="title"/>
          </p:nvPr>
        </p:nvSpPr>
        <p:spPr>
          <a:xfrm>
            <a:off x="468313" y="58763"/>
            <a:ext cx="8207375" cy="712787"/>
          </a:xfrm>
        </p:spPr>
        <p:txBody>
          <a:bodyPr vert="horz" lIns="0" tIns="0" rIns="0" bIns="0" rtlCol="0" anchor="t">
            <a:noAutofit/>
          </a:bodyPr>
          <a:lstStyle/>
          <a:p>
            <a:r>
              <a:rPr lang="pt-BR" sz="3200" dirty="0" smtClean="0"/>
              <a:t>Macro Entregas do Programa 1</a:t>
            </a:r>
            <a:endParaRPr lang="pt-BR" sz="3200" dirty="0"/>
          </a:p>
        </p:txBody>
      </p:sp>
      <p:graphicFrame>
        <p:nvGraphicFramePr>
          <p:cNvPr id="10" name="Diagrama 9"/>
          <p:cNvGraphicFramePr/>
          <p:nvPr>
            <p:extLst>
              <p:ext uri="{D42A27DB-BD31-4B8C-83A1-F6EECF244321}">
                <p14:modId xmlns:p14="http://schemas.microsoft.com/office/powerpoint/2010/main" val="1581741255"/>
              </p:ext>
            </p:extLst>
          </p:nvPr>
        </p:nvGraphicFramePr>
        <p:xfrm>
          <a:off x="107504" y="483518"/>
          <a:ext cx="8928992" cy="4244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ixaDeTexto 5"/>
          <p:cNvSpPr txBox="1"/>
          <p:nvPr/>
        </p:nvSpPr>
        <p:spPr>
          <a:xfrm>
            <a:off x="-2025624" y="1131590"/>
            <a:ext cx="2304256" cy="1765474"/>
          </a:xfrm>
          <a:prstGeom prst="rect">
            <a:avLst/>
          </a:prstGeom>
          <a:solidFill>
            <a:schemeClr val="accent4"/>
          </a:solidFill>
        </p:spPr>
        <p:txBody>
          <a:bodyPr wrap="square" lIns="36000" tIns="36000" rIns="36000" bIns="36000" rtlCol="0">
            <a:spAutoFit/>
          </a:bodyPr>
          <a:lstStyle/>
          <a:p>
            <a:r>
              <a:rPr lang="pt-BR" sz="1000" dirty="0" smtClean="0">
                <a:latin typeface="Simplon BP" charset="0"/>
                <a:ea typeface="Simplon BP" charset="0"/>
                <a:cs typeface="Simplon BP" charset="0"/>
              </a:rPr>
              <a:t>Considerando a redistribuição dos requisitos de operação de crédito e regras online para demais produtos no SD da Onda 3 identificamos que as ondas 4/5/6 e 8/9 podem ser desconsideradas do </a:t>
            </a:r>
            <a:r>
              <a:rPr lang="pt-BR" sz="1000" dirty="0" err="1" smtClean="0">
                <a:latin typeface="Simplon BP" charset="0"/>
                <a:ea typeface="Simplon BP" charset="0"/>
                <a:cs typeface="Simplon BP" charset="0"/>
              </a:rPr>
              <a:t>roadmap</a:t>
            </a:r>
            <a:r>
              <a:rPr lang="pt-BR" sz="1000" dirty="0" smtClean="0">
                <a:latin typeface="Simplon BP" charset="0"/>
                <a:ea typeface="Simplon BP" charset="0"/>
                <a:cs typeface="Simplon BP" charset="0"/>
              </a:rPr>
              <a:t> previsto inicialmente na RFP. Importante ressaltar que esta redistribuição de requisitos implica também na revisão do planejamento e esforço estimado em tempo de RFP.</a:t>
            </a:r>
          </a:p>
        </p:txBody>
      </p:sp>
      <p:sp>
        <p:nvSpPr>
          <p:cNvPr id="7" name="Retângulo 6"/>
          <p:cNvSpPr/>
          <p:nvPr/>
        </p:nvSpPr>
        <p:spPr>
          <a:xfrm>
            <a:off x="-46296" y="4917817"/>
            <a:ext cx="1737976" cy="246221"/>
          </a:xfrm>
          <a:prstGeom prst="rect">
            <a:avLst/>
          </a:prstGeom>
        </p:spPr>
        <p:txBody>
          <a:bodyPr wrap="none">
            <a:spAutoFit/>
          </a:bodyPr>
          <a:lstStyle/>
          <a:p>
            <a:pPr lvl="0"/>
            <a:r>
              <a:rPr lang="pt-BR" sz="1000" dirty="0" smtClean="0">
                <a:solidFill>
                  <a:srgbClr val="69D170"/>
                </a:solidFill>
                <a:latin typeface="Simplon BP Regular" pitchFamily="2" charset="0"/>
              </a:rPr>
              <a:t>*previsão RFP na onda 4/5/6</a:t>
            </a:r>
            <a:endParaRPr lang="pt-BR" sz="1000" dirty="0">
              <a:solidFill>
                <a:srgbClr val="69D170"/>
              </a:solidFill>
              <a:latin typeface="Simplon BP Regular" pitchFamily="2" charset="0"/>
            </a:endParaRPr>
          </a:p>
        </p:txBody>
      </p:sp>
      <p:sp>
        <p:nvSpPr>
          <p:cNvPr id="9" name="Retângulo 8"/>
          <p:cNvSpPr/>
          <p:nvPr/>
        </p:nvSpPr>
        <p:spPr>
          <a:xfrm>
            <a:off x="1574876" y="4917817"/>
            <a:ext cx="1628972" cy="246221"/>
          </a:xfrm>
          <a:prstGeom prst="rect">
            <a:avLst/>
          </a:prstGeom>
        </p:spPr>
        <p:txBody>
          <a:bodyPr wrap="none">
            <a:spAutoFit/>
          </a:bodyPr>
          <a:lstStyle/>
          <a:p>
            <a:pPr lvl="0"/>
            <a:r>
              <a:rPr lang="pt-BR" sz="1000" dirty="0" smtClean="0">
                <a:solidFill>
                  <a:schemeClr val="accent4">
                    <a:lumMod val="75000"/>
                  </a:schemeClr>
                </a:solidFill>
                <a:latin typeface="Simplon BP Regular" pitchFamily="2" charset="0"/>
              </a:rPr>
              <a:t>*previsão RFP na onda 8/9</a:t>
            </a:r>
            <a:endParaRPr lang="pt-BR" sz="1000" dirty="0">
              <a:solidFill>
                <a:schemeClr val="accent4">
                  <a:lumMod val="75000"/>
                </a:schemeClr>
              </a:solidFill>
              <a:latin typeface="Simplon BP Regular" pitchFamily="2" charset="0"/>
            </a:endParaRPr>
          </a:p>
        </p:txBody>
      </p:sp>
      <p:sp>
        <p:nvSpPr>
          <p:cNvPr id="11" name="Retângulo 10"/>
          <p:cNvSpPr/>
          <p:nvPr/>
        </p:nvSpPr>
        <p:spPr>
          <a:xfrm>
            <a:off x="3131840" y="4904816"/>
            <a:ext cx="1584088" cy="246221"/>
          </a:xfrm>
          <a:prstGeom prst="rect">
            <a:avLst/>
          </a:prstGeom>
        </p:spPr>
        <p:txBody>
          <a:bodyPr wrap="none">
            <a:spAutoFit/>
          </a:bodyPr>
          <a:lstStyle/>
          <a:p>
            <a:pPr lvl="0"/>
            <a:r>
              <a:rPr lang="pt-BR" sz="1000" dirty="0" smtClean="0">
                <a:solidFill>
                  <a:srgbClr val="FF954D"/>
                </a:solidFill>
                <a:latin typeface="Simplon BP Regular" pitchFamily="2" charset="0"/>
              </a:rPr>
              <a:t>*previsão RFP na onda 7.1</a:t>
            </a:r>
            <a:endParaRPr lang="pt-BR" sz="1000" dirty="0">
              <a:solidFill>
                <a:srgbClr val="FF954D"/>
              </a:solidFill>
              <a:latin typeface="Simplon BP Regular" pitchFamily="2" charset="0"/>
            </a:endParaRPr>
          </a:p>
        </p:txBody>
      </p:sp>
      <p:sp>
        <p:nvSpPr>
          <p:cNvPr id="12" name="Retângulo 11"/>
          <p:cNvSpPr/>
          <p:nvPr/>
        </p:nvSpPr>
        <p:spPr>
          <a:xfrm>
            <a:off x="4644008" y="4897279"/>
            <a:ext cx="764953" cy="246221"/>
          </a:xfrm>
          <a:prstGeom prst="rect">
            <a:avLst/>
          </a:prstGeom>
        </p:spPr>
        <p:txBody>
          <a:bodyPr wrap="none">
            <a:spAutoFit/>
          </a:bodyPr>
          <a:lstStyle/>
          <a:p>
            <a:pPr lvl="0"/>
            <a:r>
              <a:rPr lang="pt-BR" sz="1000" dirty="0" smtClean="0">
                <a:solidFill>
                  <a:srgbClr val="00B0F0"/>
                </a:solidFill>
                <a:latin typeface="Simplon BP Regular" pitchFamily="2" charset="0"/>
              </a:rPr>
              <a:t>*novo RQN</a:t>
            </a:r>
            <a:endParaRPr lang="pt-BR" sz="1000" dirty="0">
              <a:solidFill>
                <a:srgbClr val="00B0F0"/>
              </a:solidFill>
              <a:latin typeface="Simplon BP Regular" pitchFamily="2" charset="0"/>
            </a:endParaRPr>
          </a:p>
        </p:txBody>
      </p:sp>
    </p:spTree>
    <p:extLst>
      <p:ext uri="{BB962C8B-B14F-4D97-AF65-F5344CB8AC3E}">
        <p14:creationId xmlns:p14="http://schemas.microsoft.com/office/powerpoint/2010/main" val="2808835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Rodapé 3"/>
          <p:cNvSpPr>
            <a:spLocks noGrp="1"/>
          </p:cNvSpPr>
          <p:nvPr>
            <p:ph type="ftr" sz="quarter" idx="3"/>
          </p:nvPr>
        </p:nvSpPr>
        <p:spPr/>
        <p:txBody>
          <a:bodyPr/>
          <a:lstStyle/>
          <a:p>
            <a:r>
              <a:rPr lang="pt-BR" dirty="0"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12</a:t>
            </a:fld>
            <a:endParaRPr lang="pt-BR" dirty="0"/>
          </a:p>
        </p:txBody>
      </p:sp>
      <p:sp>
        <p:nvSpPr>
          <p:cNvPr id="2" name="Título 1"/>
          <p:cNvSpPr>
            <a:spLocks noGrp="1"/>
          </p:cNvSpPr>
          <p:nvPr>
            <p:ph type="title"/>
          </p:nvPr>
        </p:nvSpPr>
        <p:spPr>
          <a:xfrm>
            <a:off x="468313" y="58763"/>
            <a:ext cx="8207375" cy="712787"/>
          </a:xfrm>
        </p:spPr>
        <p:txBody>
          <a:bodyPr vert="horz" lIns="0" tIns="0" rIns="0" bIns="0" rtlCol="0" anchor="t">
            <a:noAutofit/>
          </a:bodyPr>
          <a:lstStyle/>
          <a:p>
            <a:r>
              <a:rPr lang="pt-BR" sz="3200" dirty="0" smtClean="0"/>
              <a:t>Visão Macro da Solução RAID-FMS</a:t>
            </a:r>
            <a:endParaRPr lang="pt-BR" sz="3200" dirty="0"/>
          </a:p>
        </p:txBody>
      </p:sp>
      <p:sp>
        <p:nvSpPr>
          <p:cNvPr id="13" name="Retângulo de cantos arredondados 12"/>
          <p:cNvSpPr/>
          <p:nvPr/>
        </p:nvSpPr>
        <p:spPr>
          <a:xfrm>
            <a:off x="467544" y="2384493"/>
            <a:ext cx="7859216" cy="119536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800"/>
              </a:lnSpc>
              <a:spcBef>
                <a:spcPts val="800"/>
              </a:spcBef>
            </a:pPr>
            <a:r>
              <a:rPr lang="pt-BR" sz="1100" dirty="0">
                <a:solidFill>
                  <a:prstClr val="black"/>
                </a:solidFill>
                <a:latin typeface="Simplon BP Light" pitchFamily="2" charset="0"/>
              </a:rPr>
              <a:t>TRANSFORMAÇÃO</a:t>
            </a:r>
          </a:p>
        </p:txBody>
      </p:sp>
      <p:sp>
        <p:nvSpPr>
          <p:cNvPr id="14" name="Retângulo de cantos arredondados 13"/>
          <p:cNvSpPr/>
          <p:nvPr/>
        </p:nvSpPr>
        <p:spPr>
          <a:xfrm>
            <a:off x="467544" y="3651877"/>
            <a:ext cx="7859216" cy="1195369"/>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800"/>
              </a:lnSpc>
              <a:spcBef>
                <a:spcPts val="800"/>
              </a:spcBef>
            </a:pPr>
            <a:r>
              <a:rPr lang="pt-BR" sz="1100" dirty="0">
                <a:solidFill>
                  <a:prstClr val="black"/>
                </a:solidFill>
                <a:latin typeface="Simplon BP Light" pitchFamily="2" charset="0"/>
              </a:rPr>
              <a:t>OUTPUT</a:t>
            </a:r>
          </a:p>
        </p:txBody>
      </p:sp>
      <p:sp>
        <p:nvSpPr>
          <p:cNvPr id="15" name="Retângulo de cantos arredondados 14"/>
          <p:cNvSpPr/>
          <p:nvPr/>
        </p:nvSpPr>
        <p:spPr>
          <a:xfrm>
            <a:off x="467545" y="600027"/>
            <a:ext cx="7859215" cy="1713348"/>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800"/>
              </a:lnSpc>
              <a:spcBef>
                <a:spcPts val="800"/>
              </a:spcBef>
            </a:pPr>
            <a:r>
              <a:rPr lang="pt-BR" sz="1100" dirty="0" smtClean="0">
                <a:solidFill>
                  <a:prstClr val="black"/>
                </a:solidFill>
                <a:latin typeface="Simplon BP Light" pitchFamily="2" charset="0"/>
              </a:rPr>
              <a:t>ENTRADAS</a:t>
            </a:r>
            <a:endParaRPr lang="pt-BR" sz="1100" dirty="0">
              <a:solidFill>
                <a:prstClr val="black"/>
              </a:solidFill>
              <a:latin typeface="Simplon BP Light" pitchFamily="2" charset="0"/>
            </a:endParaRPr>
          </a:p>
        </p:txBody>
      </p:sp>
      <p:sp>
        <p:nvSpPr>
          <p:cNvPr id="16" name="Retângulo de cantos arredondados 15"/>
          <p:cNvSpPr/>
          <p:nvPr/>
        </p:nvSpPr>
        <p:spPr>
          <a:xfrm>
            <a:off x="2056540" y="2461008"/>
            <a:ext cx="1216478" cy="97971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350"/>
              </a:lnSpc>
              <a:spcBef>
                <a:spcPts val="600"/>
              </a:spcBef>
            </a:pPr>
            <a:r>
              <a:rPr lang="pt-BR" sz="1200" dirty="0">
                <a:latin typeface="Simplon BP Light" pitchFamily="2" charset="0"/>
              </a:rPr>
              <a:t>MOTOR DE PREVENÇÃO NA VENDA</a:t>
            </a:r>
          </a:p>
        </p:txBody>
      </p:sp>
      <p:sp>
        <p:nvSpPr>
          <p:cNvPr id="17" name="Retângulo de cantos arredondados 16"/>
          <p:cNvSpPr/>
          <p:nvPr/>
        </p:nvSpPr>
        <p:spPr>
          <a:xfrm>
            <a:off x="3931254" y="2461008"/>
            <a:ext cx="1216478" cy="97971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350"/>
              </a:lnSpc>
              <a:spcBef>
                <a:spcPts val="600"/>
              </a:spcBef>
            </a:pPr>
            <a:r>
              <a:rPr lang="pt-BR" sz="1200" dirty="0">
                <a:latin typeface="Simplon BP Light" pitchFamily="2" charset="0"/>
              </a:rPr>
              <a:t>MOTOR  DETECÇÃO PÓS INSTALAÇÃO</a:t>
            </a:r>
          </a:p>
        </p:txBody>
      </p:sp>
      <p:sp>
        <p:nvSpPr>
          <p:cNvPr id="18" name="Retângulo de cantos arredondados 17"/>
          <p:cNvSpPr/>
          <p:nvPr/>
        </p:nvSpPr>
        <p:spPr>
          <a:xfrm>
            <a:off x="5805968" y="2461008"/>
            <a:ext cx="1216478" cy="97971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350"/>
              </a:lnSpc>
              <a:spcBef>
                <a:spcPts val="600"/>
              </a:spcBef>
            </a:pPr>
            <a:r>
              <a:rPr lang="pt-BR" sz="1200" dirty="0">
                <a:latin typeface="Simplon BP Light" pitchFamily="2" charset="0"/>
              </a:rPr>
              <a:t>MOTOR  DETECÇÃO FRAUDE TRÁFEGO</a:t>
            </a:r>
          </a:p>
        </p:txBody>
      </p:sp>
      <p:graphicFrame>
        <p:nvGraphicFramePr>
          <p:cNvPr id="19" name="Diagrama 18"/>
          <p:cNvGraphicFramePr/>
          <p:nvPr>
            <p:extLst>
              <p:ext uri="{D42A27DB-BD31-4B8C-83A1-F6EECF244321}">
                <p14:modId xmlns:p14="http://schemas.microsoft.com/office/powerpoint/2010/main" val="3505245826"/>
              </p:ext>
            </p:extLst>
          </p:nvPr>
        </p:nvGraphicFramePr>
        <p:xfrm>
          <a:off x="1362488" y="627732"/>
          <a:ext cx="6881920" cy="1623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a 19"/>
          <p:cNvGraphicFramePr/>
          <p:nvPr>
            <p:extLst>
              <p:ext uri="{D42A27DB-BD31-4B8C-83A1-F6EECF244321}">
                <p14:modId xmlns:p14="http://schemas.microsoft.com/office/powerpoint/2010/main" val="1286720959"/>
              </p:ext>
            </p:extLst>
          </p:nvPr>
        </p:nvGraphicFramePr>
        <p:xfrm>
          <a:off x="1137014" y="3651870"/>
          <a:ext cx="5885431" cy="11319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84667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vert="horz" lIns="0" tIns="0" rIns="0" bIns="0" rtlCol="0" anchor="t">
            <a:noAutofit/>
          </a:bodyPr>
          <a:lstStyle/>
          <a:p>
            <a:r>
              <a:rPr lang="pt-BR" sz="3200" dirty="0" smtClean="0"/>
              <a:t>Escopo Funcional</a:t>
            </a:r>
            <a:endParaRPr lang="pt-BR" sz="3200" dirty="0"/>
          </a:p>
        </p:txBody>
      </p:sp>
      <p:sp>
        <p:nvSpPr>
          <p:cNvPr id="2" name="Footer Placeholder 1"/>
          <p:cNvSpPr>
            <a:spLocks noGrp="1"/>
          </p:cNvSpPr>
          <p:nvPr>
            <p:ph type="ftr" sz="quarter" idx="3"/>
          </p:nvPr>
        </p:nvSpPr>
        <p:spPr/>
        <p:txBody>
          <a:bodyPr/>
          <a:lstStyle/>
          <a:p>
            <a:r>
              <a:rPr lang="pt-BR" dirty="0" smtClean="0"/>
              <a:t>MATERIAL CONFIDENCIAL  |  SLIDE Nº</a:t>
            </a:r>
            <a:endParaRPr lang="pt-BR" dirty="0"/>
          </a:p>
        </p:txBody>
      </p:sp>
      <p:sp>
        <p:nvSpPr>
          <p:cNvPr id="6" name="Slide Number Placeholder 5"/>
          <p:cNvSpPr>
            <a:spLocks noGrp="1"/>
          </p:cNvSpPr>
          <p:nvPr>
            <p:ph type="sldNum" sz="quarter" idx="4"/>
          </p:nvPr>
        </p:nvSpPr>
        <p:spPr/>
        <p:txBody>
          <a:bodyPr/>
          <a:lstStyle/>
          <a:p>
            <a:fld id="{74850952-3374-434C-8FC6-DE28F8CD25B0}" type="slidenum">
              <a:rPr lang="pt-BR" smtClean="0"/>
              <a:pPr/>
              <a:t>13</a:t>
            </a:fld>
            <a:endParaRPr lang="pt-BR" dirty="0"/>
          </a:p>
        </p:txBody>
      </p:sp>
      <p:sp>
        <p:nvSpPr>
          <p:cNvPr id="10" name="CaixaDeTexto 9"/>
          <p:cNvSpPr txBox="1"/>
          <p:nvPr>
            <p:custDataLst>
              <p:tags r:id="rId1"/>
            </p:custDataLst>
          </p:nvPr>
        </p:nvSpPr>
        <p:spPr>
          <a:xfrm>
            <a:off x="417692" y="987574"/>
            <a:ext cx="3301554" cy="3985706"/>
          </a:xfrm>
          <a:prstGeom prst="rect">
            <a:avLst/>
          </a:prstGeom>
          <a:noFill/>
        </p:spPr>
        <p:txBody>
          <a:bodyPr wrap="square" rtlCol="0">
            <a:spAutoFit/>
          </a:bodyPr>
          <a:lstStyle/>
          <a:p>
            <a:pPr marL="171450" indent="-171450" algn="just">
              <a:buFont typeface="Arial" panose="020B0604020202020204" pitchFamily="34" charset="0"/>
              <a:buChar char="•"/>
            </a:pPr>
            <a:r>
              <a:rPr lang="pt-BR" sz="1100" dirty="0">
                <a:latin typeface="Simplon BP Regular" pitchFamily="2" charset="0"/>
              </a:rPr>
              <a:t>Prevenção de vendas fraudulentas: detecção de ativações com o uso de identidades falsas baseada em </a:t>
            </a:r>
            <a:r>
              <a:rPr lang="pt-BR" sz="1100" dirty="0" err="1">
                <a:latin typeface="Simplon BP Regular" pitchFamily="2" charset="0"/>
              </a:rPr>
              <a:t>blacklists</a:t>
            </a:r>
            <a:r>
              <a:rPr lang="pt-BR" sz="1100" dirty="0">
                <a:latin typeface="Simplon BP Regular" pitchFamily="2" charset="0"/>
              </a:rPr>
              <a:t> e análise de dados cadastrais (fraude por subscrição), análise de dados do vendedor, entre outros, para todas as linhas de negócio da Oi (móvel, fixo, dados, TV, Oi Total). </a:t>
            </a:r>
          </a:p>
          <a:p>
            <a:pPr algn="just"/>
            <a:r>
              <a:rPr lang="pt-BR" sz="1100" dirty="0">
                <a:latin typeface="Simplon BP Regular" pitchFamily="2" charset="0"/>
              </a:rPr>
              <a:t>	- Cálculo de score de fraude e recomendação para 	derivação</a:t>
            </a:r>
          </a:p>
          <a:p>
            <a:pPr algn="just"/>
            <a:r>
              <a:rPr lang="pt-BR" sz="1100" dirty="0">
                <a:latin typeface="Simplon BP Regular" pitchFamily="2" charset="0"/>
              </a:rPr>
              <a:t>	- Detecção/prevenção Online e </a:t>
            </a:r>
            <a:r>
              <a:rPr lang="pt-BR" sz="1100" dirty="0" err="1">
                <a:latin typeface="Simplon BP Regular" pitchFamily="2" charset="0"/>
              </a:rPr>
              <a:t>Offline</a:t>
            </a:r>
            <a:r>
              <a:rPr lang="pt-BR" sz="1100" dirty="0">
                <a:latin typeface="Simplon BP Regular" pitchFamily="2" charset="0"/>
              </a:rPr>
              <a:t>  </a:t>
            </a:r>
          </a:p>
          <a:p>
            <a:pPr algn="just"/>
            <a:endParaRPr lang="pt-BR" sz="1100" dirty="0">
              <a:latin typeface="Simplon BP Regular" pitchFamily="2" charset="0"/>
            </a:endParaRPr>
          </a:p>
          <a:p>
            <a:pPr marL="171450" indent="-171450" algn="just">
              <a:buFont typeface="Arial" panose="020B0604020202020204" pitchFamily="34" charset="0"/>
              <a:buChar char="•"/>
            </a:pPr>
            <a:r>
              <a:rPr lang="pt-BR" sz="1100" dirty="0">
                <a:latin typeface="Simplon BP Regular" pitchFamily="2" charset="0"/>
              </a:rPr>
              <a:t>Integrações: </a:t>
            </a:r>
          </a:p>
          <a:p>
            <a:pPr algn="just"/>
            <a:r>
              <a:rPr lang="pt-BR" sz="1100" dirty="0">
                <a:latin typeface="Simplon BP Regular" pitchFamily="2" charset="0"/>
              </a:rPr>
              <a:t>	- CRM – todos os sistemas de Oi para cada linha de 	negócio/produto (Siebel 6.3/8, STC, SAC, Oi 	Vende, SINN);</a:t>
            </a:r>
          </a:p>
          <a:p>
            <a:pPr algn="just"/>
            <a:r>
              <a:rPr lang="pt-BR" sz="1100" dirty="0">
                <a:latin typeface="Simplon BP Regular" pitchFamily="2" charset="0"/>
              </a:rPr>
              <a:t>	- Bases de controle de vendas da Oi</a:t>
            </a:r>
          </a:p>
          <a:p>
            <a:pPr algn="just"/>
            <a:r>
              <a:rPr lang="pt-BR" sz="1100" dirty="0">
                <a:latin typeface="Simplon BP Regular" pitchFamily="2" charset="0"/>
              </a:rPr>
              <a:t>	- Usuários NDS </a:t>
            </a:r>
          </a:p>
          <a:p>
            <a:pPr algn="just"/>
            <a:r>
              <a:rPr lang="pt-BR" sz="1100" dirty="0">
                <a:latin typeface="Simplon BP Regular" pitchFamily="2" charset="0"/>
              </a:rPr>
              <a:t>Interfaces externas (webservices): </a:t>
            </a:r>
          </a:p>
          <a:p>
            <a:pPr algn="just"/>
            <a:r>
              <a:rPr lang="pt-BR" sz="1100" dirty="0">
                <a:latin typeface="Simplon BP Regular" pitchFamily="2" charset="0"/>
              </a:rPr>
              <a:t>	- </a:t>
            </a:r>
            <a:r>
              <a:rPr lang="pt-BR" sz="1100" dirty="0" err="1">
                <a:latin typeface="Simplon BP Regular" pitchFamily="2" charset="0"/>
              </a:rPr>
              <a:t>ClearSale</a:t>
            </a:r>
            <a:endParaRPr lang="pt-BR" sz="1100" dirty="0">
              <a:latin typeface="Simplon BP Regular" pitchFamily="2" charset="0"/>
            </a:endParaRPr>
          </a:p>
          <a:p>
            <a:pPr algn="just"/>
            <a:r>
              <a:rPr lang="pt-BR" sz="1100" dirty="0">
                <a:latin typeface="Simplon BP Regular" pitchFamily="2" charset="0"/>
              </a:rPr>
              <a:t>	- M4U Serasa </a:t>
            </a:r>
          </a:p>
          <a:p>
            <a:pPr algn="just"/>
            <a:r>
              <a:rPr lang="pt-BR" sz="1100" dirty="0">
                <a:latin typeface="Simplon BP Regular" pitchFamily="2" charset="0"/>
              </a:rPr>
              <a:t>	- ABR/SIAF</a:t>
            </a:r>
          </a:p>
          <a:p>
            <a:pPr algn="just"/>
            <a:r>
              <a:rPr lang="pt-BR" sz="1100" dirty="0">
                <a:latin typeface="Simplon BP Regular" pitchFamily="2" charset="0"/>
              </a:rPr>
              <a:t>	- Receita Federal </a:t>
            </a:r>
          </a:p>
          <a:p>
            <a:pPr algn="just"/>
            <a:r>
              <a:rPr lang="pt-BR" sz="1100" dirty="0">
                <a:latin typeface="Simplon BP Regular" pitchFamily="2" charset="0"/>
              </a:rPr>
              <a:t>	- Sistema de análise de crédito</a:t>
            </a:r>
          </a:p>
        </p:txBody>
      </p:sp>
      <p:sp>
        <p:nvSpPr>
          <p:cNvPr id="11" name="CaixaDeTexto 10"/>
          <p:cNvSpPr txBox="1"/>
          <p:nvPr>
            <p:custDataLst>
              <p:tags r:id="rId2"/>
            </p:custDataLst>
          </p:nvPr>
        </p:nvSpPr>
        <p:spPr>
          <a:xfrm>
            <a:off x="422873" y="699542"/>
            <a:ext cx="2492943" cy="307777"/>
          </a:xfrm>
          <a:prstGeom prst="rect">
            <a:avLst/>
          </a:prstGeom>
          <a:noFill/>
        </p:spPr>
        <p:txBody>
          <a:bodyPr wrap="square" rtlCol="0">
            <a:spAutoFit/>
          </a:bodyPr>
          <a:lstStyle/>
          <a:p>
            <a:r>
              <a:rPr lang="pt-BR" sz="1400" b="1" dirty="0" smtClean="0">
                <a:latin typeface="Simplon BP Regular" pitchFamily="2" charset="0"/>
              </a:rPr>
              <a:t>Programa 1</a:t>
            </a:r>
            <a:endParaRPr lang="pt-BR" sz="1400" b="1" dirty="0">
              <a:latin typeface="Simplon BP Regular" pitchFamily="2" charset="0"/>
            </a:endParaRPr>
          </a:p>
        </p:txBody>
      </p:sp>
      <p:sp>
        <p:nvSpPr>
          <p:cNvPr id="14" name="CaixaDeTexto 13"/>
          <p:cNvSpPr txBox="1"/>
          <p:nvPr>
            <p:custDataLst>
              <p:tags r:id="rId3"/>
            </p:custDataLst>
          </p:nvPr>
        </p:nvSpPr>
        <p:spPr>
          <a:xfrm>
            <a:off x="4633397" y="987574"/>
            <a:ext cx="3994132" cy="3816429"/>
          </a:xfrm>
          <a:prstGeom prst="rect">
            <a:avLst/>
          </a:prstGeom>
          <a:noFill/>
        </p:spPr>
        <p:txBody>
          <a:bodyPr wrap="square" rtlCol="0">
            <a:spAutoFit/>
          </a:bodyPr>
          <a:lstStyle/>
          <a:p>
            <a:pPr marL="171450" indent="-171450">
              <a:buFont typeface="Arial" panose="020B0604020202020204" pitchFamily="34" charset="0"/>
              <a:buChar char="•"/>
            </a:pPr>
            <a:r>
              <a:rPr lang="pt-BR" sz="1100" dirty="0">
                <a:latin typeface="Simplon BP Regular" pitchFamily="2" charset="0"/>
              </a:rPr>
              <a:t>Monitoramento de uso (voz, SMS e dados) de qualquer terminal que faça uso da rede Oi e que pode estar fora do padrão habitual e que tenha intenção fraudulenta: </a:t>
            </a:r>
          </a:p>
          <a:p>
            <a:r>
              <a:rPr lang="pt-BR" sz="1100" dirty="0">
                <a:latin typeface="Simplon BP Regular" pitchFamily="2" charset="0"/>
              </a:rPr>
              <a:t>	- Fraude em chamadas LDI e </a:t>
            </a:r>
            <a:r>
              <a:rPr lang="pt-BR" sz="1100" dirty="0" err="1">
                <a:latin typeface="Simplon BP Regular" pitchFamily="2" charset="0"/>
              </a:rPr>
              <a:t>co-billing</a:t>
            </a:r>
            <a:r>
              <a:rPr lang="pt-BR" sz="1100" dirty="0">
                <a:latin typeface="Simplon BP Regular" pitchFamily="2" charset="0"/>
              </a:rPr>
              <a:t> </a:t>
            </a:r>
          </a:p>
          <a:p>
            <a:r>
              <a:rPr lang="pt-BR" sz="1100" dirty="0">
                <a:latin typeface="Simplon BP Regular" pitchFamily="2" charset="0"/>
              </a:rPr>
              <a:t>	- SPAM de SMS </a:t>
            </a:r>
          </a:p>
          <a:p>
            <a:r>
              <a:rPr lang="pt-BR" sz="1100" dirty="0">
                <a:latin typeface="Simplon BP Regular" pitchFamily="2" charset="0"/>
              </a:rPr>
              <a:t>	- Uso abusivo de </a:t>
            </a:r>
            <a:r>
              <a:rPr lang="pt-BR" sz="1100" dirty="0" err="1">
                <a:latin typeface="Simplon BP Regular" pitchFamily="2" charset="0"/>
              </a:rPr>
              <a:t>call</a:t>
            </a:r>
            <a:r>
              <a:rPr lang="pt-BR" sz="1100" dirty="0">
                <a:latin typeface="Simplon BP Regular" pitchFamily="2" charset="0"/>
              </a:rPr>
              <a:t> </a:t>
            </a:r>
            <a:r>
              <a:rPr lang="pt-BR" sz="1100" dirty="0" err="1">
                <a:latin typeface="Simplon BP Regular" pitchFamily="2" charset="0"/>
              </a:rPr>
              <a:t>forward</a:t>
            </a:r>
            <a:r>
              <a:rPr lang="pt-BR" sz="1100" dirty="0">
                <a:latin typeface="Simplon BP Regular" pitchFamily="2" charset="0"/>
              </a:rPr>
              <a:t>, </a:t>
            </a:r>
            <a:r>
              <a:rPr lang="pt-BR" sz="1100" dirty="0" err="1">
                <a:latin typeface="Simplon BP Regular" pitchFamily="2" charset="0"/>
              </a:rPr>
              <a:t>conference</a:t>
            </a:r>
            <a:r>
              <a:rPr lang="pt-BR" sz="1100" dirty="0">
                <a:latin typeface="Simplon BP Regular" pitchFamily="2" charset="0"/>
              </a:rPr>
              <a:t> </a:t>
            </a:r>
            <a:r>
              <a:rPr lang="pt-BR" sz="1100" dirty="0" err="1">
                <a:latin typeface="Simplon BP Regular" pitchFamily="2" charset="0"/>
              </a:rPr>
              <a:t>call</a:t>
            </a:r>
            <a:r>
              <a:rPr lang="pt-BR" sz="1100" dirty="0">
                <a:latin typeface="Simplon BP Regular" pitchFamily="2" charset="0"/>
              </a:rPr>
              <a:t>, </a:t>
            </a:r>
            <a:r>
              <a:rPr lang="pt-BR" sz="1100" dirty="0" err="1">
                <a:latin typeface="Simplon BP Regular" pitchFamily="2" charset="0"/>
              </a:rPr>
              <a:t>call</a:t>
            </a:r>
            <a:r>
              <a:rPr lang="pt-BR" sz="1100" dirty="0">
                <a:latin typeface="Simplon BP Regular" pitchFamily="2" charset="0"/>
              </a:rPr>
              <a:t> </a:t>
            </a:r>
            <a:r>
              <a:rPr lang="pt-BR" sz="1100" dirty="0" err="1">
                <a:latin typeface="Simplon BP Regular" pitchFamily="2" charset="0"/>
              </a:rPr>
              <a:t>group</a:t>
            </a:r>
            <a:r>
              <a:rPr lang="pt-BR" sz="1100" dirty="0">
                <a:latin typeface="Simplon BP Regular" pitchFamily="2" charset="0"/>
              </a:rPr>
              <a:t>, etc.  </a:t>
            </a:r>
          </a:p>
          <a:p>
            <a:r>
              <a:rPr lang="pt-BR" sz="1100" dirty="0">
                <a:latin typeface="Simplon BP Regular" pitchFamily="2" charset="0"/>
              </a:rPr>
              <a:t>	- Fraude de Roaming In e Out: NRTRDE e TAP</a:t>
            </a:r>
          </a:p>
          <a:p>
            <a:r>
              <a:rPr lang="pt-BR" sz="1100" dirty="0">
                <a:latin typeface="Simplon BP Regular" pitchFamily="2" charset="0"/>
              </a:rPr>
              <a:t>	- Fraude IRSF / PRS: (números </a:t>
            </a:r>
            <a:r>
              <a:rPr lang="pt-BR" sz="1100" dirty="0" err="1">
                <a:latin typeface="Simplon BP Regular" pitchFamily="2" charset="0"/>
              </a:rPr>
              <a:t>premium</a:t>
            </a:r>
            <a:r>
              <a:rPr lang="pt-BR" sz="1100" dirty="0">
                <a:latin typeface="Simplon BP Regular" pitchFamily="2" charset="0"/>
              </a:rPr>
              <a:t>)</a:t>
            </a:r>
          </a:p>
          <a:p>
            <a:r>
              <a:rPr lang="pt-BR" sz="1100" dirty="0">
                <a:latin typeface="Simplon BP Regular" pitchFamily="2" charset="0"/>
              </a:rPr>
              <a:t>	- Fraude </a:t>
            </a:r>
            <a:r>
              <a:rPr lang="pt-BR" sz="1100" dirty="0" err="1">
                <a:latin typeface="Simplon BP Regular" pitchFamily="2" charset="0"/>
              </a:rPr>
              <a:t>Bypass</a:t>
            </a:r>
            <a:r>
              <a:rPr lang="pt-BR" sz="1100" dirty="0">
                <a:latin typeface="Simplon BP Regular" pitchFamily="2" charset="0"/>
              </a:rPr>
              <a:t> e Tráfego zero</a:t>
            </a:r>
          </a:p>
          <a:p>
            <a:r>
              <a:rPr lang="pt-BR" sz="1100" dirty="0">
                <a:latin typeface="Simplon BP Regular" pitchFamily="2" charset="0"/>
              </a:rPr>
              <a:t>	- Fraude Pré-pago: Recargas fraudulentas e análise de bônus</a:t>
            </a:r>
          </a:p>
          <a:p>
            <a:r>
              <a:rPr lang="pt-BR" sz="1100" dirty="0">
                <a:latin typeface="Simplon BP Regular" pitchFamily="2" charset="0"/>
              </a:rPr>
              <a:t>	- Fraude </a:t>
            </a:r>
            <a:r>
              <a:rPr lang="pt-BR" sz="1100" dirty="0" err="1">
                <a:latin typeface="Simplon BP Regular" pitchFamily="2" charset="0"/>
              </a:rPr>
              <a:t>Hacking</a:t>
            </a:r>
            <a:r>
              <a:rPr lang="pt-BR" sz="1100" dirty="0">
                <a:latin typeface="Simplon BP Regular" pitchFamily="2" charset="0"/>
              </a:rPr>
              <a:t> de PBX</a:t>
            </a:r>
          </a:p>
          <a:p>
            <a:r>
              <a:rPr lang="pt-BR" sz="1100" dirty="0">
                <a:latin typeface="Simplon BP Regular" pitchFamily="2" charset="0"/>
              </a:rPr>
              <a:t>	- Fraude IMEI/IMSI </a:t>
            </a:r>
            <a:r>
              <a:rPr lang="pt-BR" sz="1100" dirty="0" err="1">
                <a:latin typeface="Simplon BP Regular" pitchFamily="2" charset="0"/>
              </a:rPr>
              <a:t>Stuffing</a:t>
            </a:r>
            <a:endParaRPr lang="pt-BR" sz="1100" dirty="0">
              <a:latin typeface="Simplon BP Regular" pitchFamily="2" charset="0"/>
            </a:endParaRPr>
          </a:p>
          <a:p>
            <a:r>
              <a:rPr lang="pt-BR" sz="1100" dirty="0">
                <a:latin typeface="Simplon BP Regular" pitchFamily="2" charset="0"/>
              </a:rPr>
              <a:t>	- Fraude de Clonagem: Colisão e Velocidade</a:t>
            </a:r>
          </a:p>
          <a:p>
            <a:r>
              <a:rPr lang="pt-BR" sz="1100" dirty="0">
                <a:latin typeface="Simplon BP Regular" pitchFamily="2" charset="0"/>
              </a:rPr>
              <a:t>	- </a:t>
            </a:r>
            <a:r>
              <a:rPr lang="pt-BR" sz="1100" dirty="0" err="1">
                <a:latin typeface="Simplon BP Regular" pitchFamily="2" charset="0"/>
              </a:rPr>
              <a:t>Hotlists</a:t>
            </a:r>
            <a:r>
              <a:rPr lang="pt-BR" sz="1100" dirty="0">
                <a:latin typeface="Simplon BP Regular" pitchFamily="2" charset="0"/>
              </a:rPr>
              <a:t>: Detecção de situações anormais ou fraudulentas</a:t>
            </a:r>
          </a:p>
          <a:p>
            <a:r>
              <a:rPr lang="pt-BR" sz="1100" dirty="0">
                <a:latin typeface="Simplon BP Regular" pitchFamily="2" charset="0"/>
              </a:rPr>
              <a:t>	- Países de risco</a:t>
            </a:r>
          </a:p>
          <a:p>
            <a:pPr marL="171450" indent="-171450">
              <a:buFont typeface="Arial" panose="020B0604020202020204" pitchFamily="34" charset="0"/>
              <a:buChar char="•"/>
            </a:pPr>
            <a:r>
              <a:rPr lang="pt-BR" sz="1100" dirty="0" smtClean="0">
                <a:latin typeface="Simplon BP Regular" pitchFamily="2" charset="0"/>
              </a:rPr>
              <a:t>Integrações </a:t>
            </a:r>
            <a:r>
              <a:rPr lang="pt-BR" sz="1100" dirty="0">
                <a:latin typeface="Simplon BP Regular" pitchFamily="2" charset="0"/>
              </a:rPr>
              <a:t>internas e interfaces externas:</a:t>
            </a:r>
          </a:p>
          <a:p>
            <a:r>
              <a:rPr lang="pt-BR" sz="1100" dirty="0">
                <a:latin typeface="Simplon BP Regular" pitchFamily="2" charset="0"/>
              </a:rPr>
              <a:t>	- Data Lake </a:t>
            </a:r>
            <a:r>
              <a:rPr lang="pt-BR" sz="1100" dirty="0" err="1">
                <a:latin typeface="Simplon BP Regular" pitchFamily="2" charset="0"/>
              </a:rPr>
              <a:t>Hadoop</a:t>
            </a:r>
            <a:r>
              <a:rPr lang="pt-BR" sz="1100" dirty="0">
                <a:latin typeface="Simplon BP Regular" pitchFamily="2" charset="0"/>
              </a:rPr>
              <a:t>, Mediação, SIGA, ASGA, Plataformas de Rede</a:t>
            </a:r>
            <a:r>
              <a:rPr lang="pt-BR" sz="1100" dirty="0" smtClean="0">
                <a:latin typeface="Simplon BP Regular" pitchFamily="2" charset="0"/>
              </a:rPr>
              <a:t>, CRM</a:t>
            </a:r>
            <a:r>
              <a:rPr lang="pt-BR" sz="1100" dirty="0">
                <a:latin typeface="Simplon BP Regular" pitchFamily="2" charset="0"/>
              </a:rPr>
              <a:t>, Base de Dados de JEC (</a:t>
            </a:r>
            <a:r>
              <a:rPr lang="pt-BR" sz="1100" dirty="0" err="1">
                <a:latin typeface="Simplon BP Regular" pitchFamily="2" charset="0"/>
              </a:rPr>
              <a:t>Sisjur</a:t>
            </a:r>
            <a:r>
              <a:rPr lang="pt-BR" sz="1100" dirty="0">
                <a:latin typeface="Simplon BP Regular" pitchFamily="2" charset="0"/>
              </a:rPr>
              <a:t>), Base de atendimento DRC, </a:t>
            </a:r>
            <a:r>
              <a:rPr lang="pt-BR" sz="1100" dirty="0" smtClean="0">
                <a:latin typeface="Simplon BP Regular" pitchFamily="2" charset="0"/>
              </a:rPr>
              <a:t>Anatel</a:t>
            </a:r>
            <a:r>
              <a:rPr lang="pt-BR" sz="1100" dirty="0">
                <a:latin typeface="Simplon BP Regular" pitchFamily="2" charset="0"/>
              </a:rPr>
              <a:t>, Arbor, SFA, </a:t>
            </a:r>
            <a:r>
              <a:rPr lang="pt-BR" sz="1100" dirty="0" err="1">
                <a:latin typeface="Simplon BP Regular" pitchFamily="2" charset="0"/>
              </a:rPr>
              <a:t>Sisraf</a:t>
            </a:r>
            <a:r>
              <a:rPr lang="pt-BR" sz="1100" dirty="0">
                <a:latin typeface="Simplon BP Regular" pitchFamily="2" charset="0"/>
              </a:rPr>
              <a:t>, SINN</a:t>
            </a:r>
          </a:p>
        </p:txBody>
      </p:sp>
      <p:sp>
        <p:nvSpPr>
          <p:cNvPr id="15" name="CaixaDeTexto 14"/>
          <p:cNvSpPr txBox="1"/>
          <p:nvPr>
            <p:custDataLst>
              <p:tags r:id="rId4"/>
            </p:custDataLst>
          </p:nvPr>
        </p:nvSpPr>
        <p:spPr>
          <a:xfrm>
            <a:off x="4576763" y="699542"/>
            <a:ext cx="2492942" cy="307777"/>
          </a:xfrm>
          <a:prstGeom prst="rect">
            <a:avLst/>
          </a:prstGeom>
          <a:noFill/>
        </p:spPr>
        <p:txBody>
          <a:bodyPr wrap="square" rtlCol="0">
            <a:spAutoFit/>
          </a:bodyPr>
          <a:lstStyle/>
          <a:p>
            <a:r>
              <a:rPr lang="pt-BR" sz="1400" b="1" dirty="0" smtClean="0">
                <a:latin typeface="Simplon BP Regular" pitchFamily="2" charset="0"/>
              </a:rPr>
              <a:t>Programa 2</a:t>
            </a:r>
            <a:endParaRPr lang="pt-BR" sz="1400" b="1" dirty="0">
              <a:latin typeface="Simplon BP Regular" pitchFamily="2" charset="0"/>
            </a:endParaRPr>
          </a:p>
        </p:txBody>
      </p:sp>
    </p:spTree>
    <p:extLst>
      <p:ext uri="{BB962C8B-B14F-4D97-AF65-F5344CB8AC3E}">
        <p14:creationId xmlns:p14="http://schemas.microsoft.com/office/powerpoint/2010/main" val="1948156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3" y="51470"/>
            <a:ext cx="8207375" cy="712786"/>
          </a:xfrm>
        </p:spPr>
        <p:txBody>
          <a:bodyPr vert="horz" lIns="0" tIns="0" rIns="0" bIns="0" rtlCol="0" anchor="t">
            <a:noAutofit/>
          </a:bodyPr>
          <a:lstStyle/>
          <a:p>
            <a:r>
              <a:rPr lang="pt-BR" sz="3200" dirty="0"/>
              <a:t>Premissas e </a:t>
            </a:r>
            <a:r>
              <a:rPr lang="pt-BR" sz="3200" dirty="0" smtClean="0"/>
              <a:t>Restrições</a:t>
            </a:r>
            <a:endParaRPr lang="pt-BR" sz="3200" dirty="0"/>
          </a:p>
        </p:txBody>
      </p:sp>
      <p:sp>
        <p:nvSpPr>
          <p:cNvPr id="3" name="Espaço Reservado para Conteúdo 2"/>
          <p:cNvSpPr>
            <a:spLocks noGrp="1"/>
          </p:cNvSpPr>
          <p:nvPr>
            <p:ph sz="quarter" idx="14"/>
          </p:nvPr>
        </p:nvSpPr>
        <p:spPr>
          <a:xfrm>
            <a:off x="468312" y="843558"/>
            <a:ext cx="8352160" cy="2808312"/>
          </a:xfrm>
        </p:spPr>
        <p:txBody>
          <a:bodyPr/>
          <a:lstStyle/>
          <a:p>
            <a:pPr algn="just"/>
            <a:r>
              <a:rPr lang="pt-BR" sz="1300" dirty="0" smtClean="0"/>
              <a:t>Não está previsto </a:t>
            </a:r>
            <a:r>
              <a:rPr lang="pt-BR" sz="1300" dirty="0"/>
              <a:t>paralelismo entre as </a:t>
            </a:r>
            <a:r>
              <a:rPr lang="pt-BR" sz="1300" dirty="0" smtClean="0"/>
              <a:t>Ondas e Projetos, portanto o DSOL de uma Onda só pode ser iniciado após o término da UAT da Onda anterior.</a:t>
            </a:r>
            <a:endParaRPr lang="pt-BR" sz="1300" dirty="0"/>
          </a:p>
          <a:p>
            <a:pPr algn="just"/>
            <a:r>
              <a:rPr lang="pt-BR" sz="1200" dirty="0" smtClean="0"/>
              <a:t>Projeto </a:t>
            </a:r>
            <a:r>
              <a:rPr lang="pt-BR" sz="1200" dirty="0"/>
              <a:t>Novo Antifraude deverá ser </a:t>
            </a:r>
            <a:r>
              <a:rPr lang="pt-BR" sz="1200" dirty="0" err="1"/>
              <a:t>cross</a:t>
            </a:r>
            <a:r>
              <a:rPr lang="pt-BR" sz="1200" dirty="0"/>
              <a:t> com </a:t>
            </a:r>
            <a:r>
              <a:rPr lang="pt-BR" sz="1200" dirty="0" smtClean="0"/>
              <a:t>os </a:t>
            </a:r>
            <a:r>
              <a:rPr lang="pt-BR" sz="1200" dirty="0"/>
              <a:t>Projetos do Novo Front </a:t>
            </a:r>
            <a:r>
              <a:rPr lang="pt-BR" sz="1200" dirty="0" err="1"/>
              <a:t>End</a:t>
            </a:r>
            <a:r>
              <a:rPr lang="pt-BR" sz="1200" dirty="0"/>
              <a:t> de Vendas (PRJ00023734), Upgrade </a:t>
            </a:r>
            <a:r>
              <a:rPr lang="pt-BR" sz="1200" dirty="0" err="1"/>
              <a:t>Transact</a:t>
            </a:r>
            <a:r>
              <a:rPr lang="pt-BR" sz="1200" dirty="0"/>
              <a:t> </a:t>
            </a:r>
            <a:r>
              <a:rPr lang="pt-BR" sz="1200" dirty="0" smtClean="0"/>
              <a:t>(PRJ24668), </a:t>
            </a:r>
            <a:r>
              <a:rPr lang="pt-BR" sz="1200" dirty="0"/>
              <a:t>Upgrade </a:t>
            </a:r>
            <a:r>
              <a:rPr lang="pt-BR" sz="1200" dirty="0" smtClean="0"/>
              <a:t>ICS (PRJ22594), Multiprodutos – Nova Política de Crédito [PRJ9567] e Unifica.</a:t>
            </a:r>
          </a:p>
          <a:p>
            <a:r>
              <a:rPr lang="pt-BR" sz="1200" dirty="0"/>
              <a:t>A abertura dos </a:t>
            </a:r>
            <a:r>
              <a:rPr lang="pt-BR" sz="1200" dirty="0" smtClean="0"/>
              <a:t>Projetos/subprojetos </a:t>
            </a:r>
            <a:r>
              <a:rPr lang="pt-BR" sz="1200" dirty="0"/>
              <a:t>de cada uma das Ondas será feita com base nos </a:t>
            </a:r>
            <a:r>
              <a:rPr lang="pt-BR" sz="1200" dirty="0" err="1"/>
              <a:t>macro-requisitos</a:t>
            </a:r>
            <a:r>
              <a:rPr lang="pt-BR" sz="1200" dirty="0"/>
              <a:t> enviados pelo Cliente definidos em tempo de </a:t>
            </a:r>
            <a:r>
              <a:rPr lang="pt-BR" sz="1200" dirty="0" smtClean="0"/>
              <a:t>RFP, e está </a:t>
            </a:r>
            <a:r>
              <a:rPr lang="pt-BR" sz="1200" dirty="0"/>
              <a:t>condicionada ao envio do detalhamento das Regras de Negócio e Critérios de Aceitação pelo Cliente.</a:t>
            </a:r>
          </a:p>
          <a:p>
            <a:r>
              <a:rPr lang="pt-BR" sz="1200" dirty="0" smtClean="0"/>
              <a:t>Requisitos e Regras identificados em tempo de DSOL/UAT da Onda em execução, que não constem no SD aprovado ou estejam devidamente detalhados, serão </a:t>
            </a:r>
            <a:r>
              <a:rPr lang="pt-BR" sz="1200" dirty="0" err="1" smtClean="0"/>
              <a:t>repriorizados</a:t>
            </a:r>
            <a:r>
              <a:rPr lang="pt-BR" sz="1200" dirty="0" smtClean="0"/>
              <a:t> para Ondas futuras. Se forem classificados como impeditivos serão endereçados como CR de escopo, implicando em revisão de planejamento de entregas e esforço por parte das fábricas envolvidas.</a:t>
            </a:r>
          </a:p>
          <a:p>
            <a:endParaRPr lang="pt-BR" sz="1200" dirty="0"/>
          </a:p>
          <a:p>
            <a:pPr algn="just"/>
            <a:endParaRPr lang="pt-BR" dirty="0" smtClean="0"/>
          </a:p>
          <a:p>
            <a:pPr algn="just"/>
            <a:endParaRPr lang="pt-BR" dirty="0"/>
          </a:p>
          <a:p>
            <a:endParaRPr lang="pt-BR" dirty="0" smtClean="0"/>
          </a:p>
          <a:p>
            <a:endParaRPr lang="pt-BR" dirty="0"/>
          </a:p>
          <a:p>
            <a:endParaRPr lang="pt-BR" dirty="0" smtClean="0"/>
          </a:p>
          <a:p>
            <a:endParaRPr lang="pt-BR" dirty="0"/>
          </a:p>
          <a:p>
            <a:endParaRPr lang="pt-BR"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14</a:t>
            </a:fld>
            <a:endParaRPr lang="pt-BR" dirty="0"/>
          </a:p>
        </p:txBody>
      </p:sp>
      <p:sp>
        <p:nvSpPr>
          <p:cNvPr id="6" name="Espaço Reservado para Texto 6"/>
          <p:cNvSpPr txBox="1">
            <a:spLocks/>
          </p:cNvSpPr>
          <p:nvPr/>
        </p:nvSpPr>
        <p:spPr>
          <a:xfrm>
            <a:off x="468312" y="483518"/>
            <a:ext cx="8207375" cy="360362"/>
          </a:xfrm>
          <a:prstGeom prst="rect">
            <a:avLst/>
          </a:prstGeom>
        </p:spPr>
        <p:txBody>
          <a:bodyPr/>
          <a:lst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t-BR" b="1" dirty="0" smtClean="0"/>
              <a:t>PREMISSAS – TI</a:t>
            </a:r>
          </a:p>
          <a:p>
            <a:pPr marL="0" indent="0">
              <a:buNone/>
            </a:pPr>
            <a:endParaRPr lang="pt-BR" b="1" dirty="0"/>
          </a:p>
          <a:p>
            <a:pPr marL="0" indent="0">
              <a:buNone/>
            </a:pPr>
            <a:endParaRPr lang="pt-BR" b="1" dirty="0" smtClean="0"/>
          </a:p>
          <a:p>
            <a:pPr marL="0" indent="0">
              <a:buNone/>
            </a:pPr>
            <a:endParaRPr lang="pt-BR" b="1" dirty="0"/>
          </a:p>
        </p:txBody>
      </p:sp>
      <p:sp>
        <p:nvSpPr>
          <p:cNvPr id="9" name="Botão de ação: Informações 8">
            <a:hlinkClick r:id="rId2" action="ppaction://hlinksldjump" highlightClick="1"/>
          </p:cNvPr>
          <p:cNvSpPr/>
          <p:nvPr/>
        </p:nvSpPr>
        <p:spPr>
          <a:xfrm>
            <a:off x="8460432" y="349454"/>
            <a:ext cx="144016" cy="144016"/>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0" name="Espaço Reservado para Texto 6"/>
          <p:cNvSpPr txBox="1">
            <a:spLocks/>
          </p:cNvSpPr>
          <p:nvPr/>
        </p:nvSpPr>
        <p:spPr>
          <a:xfrm>
            <a:off x="395536" y="3147814"/>
            <a:ext cx="8424936" cy="360362"/>
          </a:xfrm>
          <a:prstGeom prst="rect">
            <a:avLst/>
          </a:prstGeom>
        </p:spPr>
        <p:txBody>
          <a:bodyPr/>
          <a:lst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t-BR" b="1" dirty="0" smtClean="0"/>
              <a:t>   PREMISSAS – Ger. Prevenção a Fraudes</a:t>
            </a:r>
          </a:p>
          <a:p>
            <a:r>
              <a:rPr lang="pt-BR" sz="1200" dirty="0" smtClean="0"/>
              <a:t>Para o sucesso do projeto e maior </a:t>
            </a:r>
            <a:r>
              <a:rPr lang="pt-BR" sz="1200" dirty="0"/>
              <a:t>eficiência da </a:t>
            </a:r>
            <a:r>
              <a:rPr lang="pt-BR" sz="1200" dirty="0" smtClean="0"/>
              <a:t>ferramenta, </a:t>
            </a:r>
            <a:r>
              <a:rPr lang="pt-BR" sz="1200" dirty="0"/>
              <a:t>é essencial revisão do processo de Vendas, Crédito, </a:t>
            </a:r>
            <a:r>
              <a:rPr lang="pt-BR" sz="1200" dirty="0" err="1"/>
              <a:t>SLA´s</a:t>
            </a:r>
            <a:r>
              <a:rPr lang="pt-BR" sz="1200" dirty="0"/>
              <a:t> de Tempo de Resposta ao </a:t>
            </a:r>
            <a:r>
              <a:rPr lang="pt-BR" sz="1200" dirty="0" err="1"/>
              <a:t>Transact</a:t>
            </a:r>
            <a:r>
              <a:rPr lang="pt-BR" sz="1200" dirty="0"/>
              <a:t> e Instalação da Oi (Fixo, TV, Oi Total </a:t>
            </a:r>
            <a:r>
              <a:rPr lang="pt-BR" sz="1200" dirty="0" err="1"/>
              <a:t>etc</a:t>
            </a:r>
            <a:r>
              <a:rPr lang="pt-BR" sz="1200" dirty="0" smtClean="0"/>
              <a:t>), além do </a:t>
            </a:r>
            <a:r>
              <a:rPr lang="pt-BR" sz="1200" dirty="0"/>
              <a:t>engajamento das gerências relacionadas em tempo de especificação, a fim de garantir maior qualidade nos dados cadastrais na proposta no momento da venda </a:t>
            </a:r>
            <a:endParaRPr lang="pt-BR" sz="1200" dirty="0" smtClean="0"/>
          </a:p>
          <a:p>
            <a:r>
              <a:rPr lang="pt-BR" sz="1200" dirty="0"/>
              <a:t>A contratação do BPO para o Design de regras e telas para o Programa 2 deve ser feita durante o Programa 1 para subsidiar a construção de motores de alarmes, casos, regras e telas diversas para tratamento e consulta, de forma a garantir que os extratores e integrações previstas no Programa 1 irão atender ao Programa 2 (</a:t>
            </a:r>
            <a:r>
              <a:rPr lang="pt-BR" sz="1200" dirty="0" err="1"/>
              <a:t>CRM´s</a:t>
            </a:r>
            <a:r>
              <a:rPr lang="pt-BR" sz="1200" dirty="0"/>
              <a:t>)</a:t>
            </a:r>
          </a:p>
          <a:p>
            <a:endParaRPr lang="pt-BR" sz="1200" dirty="0"/>
          </a:p>
          <a:p>
            <a:pPr marL="0" indent="0">
              <a:buNone/>
            </a:pPr>
            <a:endParaRPr lang="pt-BR" b="1" dirty="0" smtClean="0"/>
          </a:p>
          <a:p>
            <a:pPr marL="0" indent="0">
              <a:buNone/>
            </a:pPr>
            <a:endParaRPr lang="pt-BR" b="1" dirty="0"/>
          </a:p>
        </p:txBody>
      </p:sp>
    </p:spTree>
    <p:extLst>
      <p:ext uri="{BB962C8B-B14F-4D97-AF65-F5344CB8AC3E}">
        <p14:creationId xmlns:p14="http://schemas.microsoft.com/office/powerpoint/2010/main" val="449882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0" tIns="0" rIns="0" bIns="0" rtlCol="0" anchor="t">
            <a:noAutofit/>
          </a:bodyPr>
          <a:lstStyle/>
          <a:p>
            <a:r>
              <a:rPr lang="pt-BR" sz="3200" dirty="0"/>
              <a:t>Riscos </a:t>
            </a:r>
            <a:r>
              <a:rPr lang="pt-BR" sz="3200" dirty="0" smtClean="0"/>
              <a:t>iniciais identificados</a:t>
            </a:r>
            <a:endParaRPr lang="pt-BR" sz="3200"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15</a:t>
            </a:fld>
            <a:endParaRPr lang="pt-BR" dirty="0"/>
          </a:p>
        </p:txBody>
      </p:sp>
      <p:sp>
        <p:nvSpPr>
          <p:cNvPr id="7" name="Botão de ação: Informações 6">
            <a:hlinkClick r:id="rId2" action="ppaction://hlinksldjump" highlightClick="1"/>
          </p:cNvPr>
          <p:cNvSpPr/>
          <p:nvPr/>
        </p:nvSpPr>
        <p:spPr>
          <a:xfrm>
            <a:off x="8686800" y="236482"/>
            <a:ext cx="144016" cy="144016"/>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0" name="Espaço Reservado para Conteúdo 2"/>
          <p:cNvSpPr txBox="1">
            <a:spLocks/>
          </p:cNvSpPr>
          <p:nvPr/>
        </p:nvSpPr>
        <p:spPr>
          <a:xfrm>
            <a:off x="485076" y="1059582"/>
            <a:ext cx="7908999" cy="396860"/>
          </a:xfrm>
          <a:prstGeom prst="rect">
            <a:avLst/>
          </a:prstGeom>
          <a:noFill/>
          <a:ln>
            <a:noFill/>
          </a:ln>
        </p:spPr>
        <p:txBody>
          <a:bodyPr lIns="0" tIns="0" rIns="0" bIns="0"/>
          <a:lstStyle>
            <a:lvl1pPr marL="184150" indent="-184150" algn="l" defTabSz="457200" rtl="0" eaLnBrk="1" latinLnBrk="0" hangingPunct="1">
              <a:lnSpc>
                <a:spcPct val="100000"/>
              </a:lnSpc>
              <a:spcBef>
                <a:spcPts val="0"/>
              </a:spcBef>
              <a:spcAft>
                <a:spcPts val="300"/>
              </a:spcAft>
              <a:buFont typeface="Wingdings" charset="2"/>
              <a:buChar char="§"/>
              <a:tabLst/>
              <a:defRPr lang="es-ES_tradnl" sz="1400" kern="1200" smtClean="0">
                <a:solidFill>
                  <a:srgbClr val="000000"/>
                </a:solidFill>
                <a:latin typeface="Simplon BP Regular"/>
                <a:ea typeface="ＭＳ Ｐゴシック" charset="0"/>
                <a:cs typeface="Simplon BP Regular"/>
              </a:defRPr>
            </a:lvl1pPr>
            <a:lvl2pPr marL="365125" indent="-176213" algn="l" defTabSz="457200" rtl="0" eaLnBrk="1" latinLnBrk="0" hangingPunct="1">
              <a:lnSpc>
                <a:spcPct val="100000"/>
              </a:lnSpc>
              <a:spcBef>
                <a:spcPts val="0"/>
              </a:spcBef>
              <a:spcAft>
                <a:spcPts val="300"/>
              </a:spcAft>
              <a:buFont typeface="Wingdings" charset="2"/>
              <a:buChar char="§"/>
              <a:tabLst>
                <a:tab pos="365125" algn="l"/>
              </a:tabLst>
              <a:defRPr lang="es-ES_tradnl" sz="1400" kern="1200" smtClean="0">
                <a:solidFill>
                  <a:srgbClr val="000000"/>
                </a:solidFill>
                <a:latin typeface="Simplon BP Regular"/>
                <a:ea typeface="ＭＳ Ｐゴシック" charset="0"/>
                <a:cs typeface="Simplon BP Regular"/>
              </a:defRPr>
            </a:lvl2pPr>
            <a:lvl3pPr marL="541338" indent="-176213" algn="l" defTabSz="457200" rtl="0" eaLnBrk="1" latinLnBrk="0" hangingPunct="1">
              <a:lnSpc>
                <a:spcPct val="100000"/>
              </a:lnSpc>
              <a:spcBef>
                <a:spcPts val="0"/>
              </a:spcBef>
              <a:spcAft>
                <a:spcPts val="300"/>
              </a:spcAft>
              <a:buFont typeface="Wingdings" charset="2"/>
              <a:buChar char="§"/>
              <a:tabLst>
                <a:tab pos="541338" algn="l"/>
              </a:tabLst>
              <a:defRPr lang="es-ES_tradnl" sz="1400" kern="1200" smtClean="0">
                <a:solidFill>
                  <a:srgbClr val="000000"/>
                </a:solidFill>
                <a:latin typeface="Simplon BP Regular"/>
                <a:ea typeface="ＭＳ Ｐゴシック" charset="0"/>
                <a:cs typeface="Simplon BP Regular"/>
              </a:defRPr>
            </a:lvl3pPr>
            <a:lvl4pPr marL="717550" indent="-176213" algn="l" defTabSz="457200" rtl="0" eaLnBrk="1" latinLnBrk="0" hangingPunct="1">
              <a:lnSpc>
                <a:spcPct val="100000"/>
              </a:lnSpc>
              <a:spcBef>
                <a:spcPts val="0"/>
              </a:spcBef>
              <a:spcAft>
                <a:spcPts val="300"/>
              </a:spcAft>
              <a:buFont typeface="Wingdings" charset="2"/>
              <a:buChar char="§"/>
              <a:tabLst>
                <a:tab pos="717550" algn="l"/>
              </a:tabLst>
              <a:defRPr lang="es-ES_tradnl" sz="1400" kern="1200" smtClean="0">
                <a:solidFill>
                  <a:srgbClr val="000000"/>
                </a:solidFill>
                <a:latin typeface="Simplon BP Regular"/>
                <a:ea typeface="ＭＳ Ｐゴシック" charset="0"/>
                <a:cs typeface="Simplon BP Regular"/>
              </a:defRPr>
            </a:lvl4pPr>
            <a:lvl5pPr marL="893763" indent="-176213" algn="l" defTabSz="457200" rtl="0" eaLnBrk="1" latinLnBrk="0" hangingPunct="1">
              <a:lnSpc>
                <a:spcPct val="100000"/>
              </a:lnSpc>
              <a:spcBef>
                <a:spcPts val="0"/>
              </a:spcBef>
              <a:spcAft>
                <a:spcPts val="300"/>
              </a:spcAft>
              <a:buFont typeface="Wingdings" charset="2"/>
              <a:buChar char="§"/>
              <a:tabLst>
                <a:tab pos="893763" algn="l"/>
              </a:tabLst>
              <a:defRPr lang="pt-BR" sz="1400" kern="1200" smtClean="0">
                <a:solidFill>
                  <a:srgbClr val="000000"/>
                </a:solidFill>
                <a:latin typeface="Simplon BP Regular"/>
                <a:ea typeface="ＭＳ Ｐゴシック" charset="0"/>
                <a:cs typeface="Simplon BP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pt-BR" dirty="0" smtClean="0"/>
              <a:t>Devido ao detalhamento das Regras </a:t>
            </a:r>
            <a:r>
              <a:rPr lang="pt-BR" dirty="0"/>
              <a:t>de </a:t>
            </a:r>
            <a:r>
              <a:rPr lang="pt-BR" dirty="0" smtClean="0"/>
              <a:t>Negócio </a:t>
            </a:r>
            <a:r>
              <a:rPr lang="pt-BR" dirty="0"/>
              <a:t>e </a:t>
            </a:r>
            <a:r>
              <a:rPr lang="pt-BR" dirty="0" smtClean="0"/>
              <a:t>Critérios </a:t>
            </a:r>
            <a:r>
              <a:rPr lang="pt-BR" dirty="0"/>
              <a:t>de </a:t>
            </a:r>
            <a:r>
              <a:rPr lang="pt-BR" dirty="0" smtClean="0"/>
              <a:t>Aceitação ser feito </a:t>
            </a:r>
            <a:r>
              <a:rPr lang="pt-BR" dirty="0"/>
              <a:t>previamente ao início da etapa de A</a:t>
            </a:r>
            <a:r>
              <a:rPr lang="pt-BR" dirty="0" smtClean="0"/>
              <a:t>nálise </a:t>
            </a:r>
            <a:r>
              <a:rPr lang="pt-BR" dirty="0"/>
              <a:t>e </a:t>
            </a:r>
            <a:r>
              <a:rPr lang="pt-BR" dirty="0" smtClean="0"/>
              <a:t>Desenho da Solução </a:t>
            </a:r>
            <a:r>
              <a:rPr lang="pt-BR" dirty="0"/>
              <a:t>de cada uma das </a:t>
            </a:r>
            <a:r>
              <a:rPr lang="pt-BR" dirty="0" smtClean="0"/>
              <a:t>Ondas, temos Risco de inclusão de novo escopo ao longo do Projeto</a:t>
            </a:r>
          </a:p>
          <a:p>
            <a:endParaRPr lang="pt-BR" dirty="0" smtClean="0"/>
          </a:p>
          <a:p>
            <a:endParaRPr lang="pt-BR" dirty="0"/>
          </a:p>
        </p:txBody>
      </p:sp>
    </p:spTree>
    <p:extLst>
      <p:ext uri="{BB962C8B-B14F-4D97-AF65-F5344CB8AC3E}">
        <p14:creationId xmlns:p14="http://schemas.microsoft.com/office/powerpoint/2010/main" val="3181624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0" tIns="0" rIns="0" bIns="0" rtlCol="0" anchor="t">
            <a:noAutofit/>
          </a:bodyPr>
          <a:lstStyle/>
          <a:p>
            <a:r>
              <a:rPr lang="pt-BR" sz="3200" dirty="0" err="1" smtClean="0"/>
              <a:t>Roadmap</a:t>
            </a:r>
            <a:r>
              <a:rPr lang="pt-BR" sz="3200" dirty="0" smtClean="0"/>
              <a:t> de Implantação (Draft)</a:t>
            </a:r>
            <a:endParaRPr lang="pt-BR" sz="3200"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16</a:t>
            </a:fld>
            <a:endParaRPr lang="pt-BR" dirty="0"/>
          </a:p>
        </p:txBody>
      </p:sp>
      <p:graphicFrame>
        <p:nvGraphicFramePr>
          <p:cNvPr id="7" name="Diagrama 6"/>
          <p:cNvGraphicFramePr/>
          <p:nvPr>
            <p:extLst>
              <p:ext uri="{D42A27DB-BD31-4B8C-83A1-F6EECF244321}">
                <p14:modId xmlns:p14="http://schemas.microsoft.com/office/powerpoint/2010/main" val="574809905"/>
              </p:ext>
            </p:extLst>
          </p:nvPr>
        </p:nvGraphicFramePr>
        <p:xfrm>
          <a:off x="159655" y="3947885"/>
          <a:ext cx="8752115" cy="46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1739111494"/>
              </p:ext>
            </p:extLst>
          </p:nvPr>
        </p:nvGraphicFramePr>
        <p:xfrm>
          <a:off x="365335" y="165307"/>
          <a:ext cx="8527145" cy="4422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a 10"/>
          <p:cNvGraphicFramePr/>
          <p:nvPr>
            <p:extLst>
              <p:ext uri="{D42A27DB-BD31-4B8C-83A1-F6EECF244321}">
                <p14:modId xmlns:p14="http://schemas.microsoft.com/office/powerpoint/2010/main" val="3237603649"/>
              </p:ext>
            </p:extLst>
          </p:nvPr>
        </p:nvGraphicFramePr>
        <p:xfrm>
          <a:off x="284882" y="3947885"/>
          <a:ext cx="8319566" cy="79112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40045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23478"/>
            <a:ext cx="8207375" cy="712786"/>
          </a:xfrm>
        </p:spPr>
        <p:txBody>
          <a:bodyPr vert="horz" lIns="0" tIns="0" rIns="0" bIns="0" rtlCol="0" anchor="t">
            <a:noAutofit/>
          </a:bodyPr>
          <a:lstStyle/>
          <a:p>
            <a:r>
              <a:rPr lang="pt-BR" sz="3200" dirty="0" smtClean="0"/>
              <a:t>Cronograma Onda 2 – PRJ00025351	</a:t>
            </a:r>
            <a:endParaRPr lang="pt-BR" sz="3200"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17</a:t>
            </a:fld>
            <a:endParaRPr lang="pt-BR" dirty="0"/>
          </a:p>
        </p:txBody>
      </p:sp>
      <p:sp>
        <p:nvSpPr>
          <p:cNvPr id="7" name="Round Same Side Corner Rectangle 148"/>
          <p:cNvSpPr/>
          <p:nvPr/>
        </p:nvSpPr>
        <p:spPr>
          <a:xfrm rot="10800000">
            <a:off x="4378399" y="922490"/>
            <a:ext cx="4658097" cy="425124"/>
          </a:xfrm>
          <a:prstGeom prst="round2SameRect">
            <a:avLst>
              <a:gd name="adj1" fmla="val 10565"/>
              <a:gd name="adj2" fmla="val 0"/>
            </a:avLst>
          </a:prstGeom>
          <a:solidFill>
            <a:srgbClr val="DBDBDC"/>
          </a:solidFill>
          <a:ln w="6350">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800" dirty="0" smtClean="0">
              <a:latin typeface="Simplon BP Regular"/>
              <a:cs typeface="Simplon BP Regular"/>
            </a:endParaRPr>
          </a:p>
        </p:txBody>
      </p:sp>
      <p:sp>
        <p:nvSpPr>
          <p:cNvPr id="8" name="Pentágono 163"/>
          <p:cNvSpPr/>
          <p:nvPr/>
        </p:nvSpPr>
        <p:spPr>
          <a:xfrm>
            <a:off x="4793786" y="951784"/>
            <a:ext cx="540000" cy="144000"/>
          </a:xfrm>
          <a:prstGeom prst="homePlate">
            <a:avLst/>
          </a:prstGeom>
          <a:solidFill>
            <a:srgbClr val="00CE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pt-BR" sz="700" b="1" kern="0" dirty="0" smtClean="0">
                <a:solidFill>
                  <a:schemeClr val="tx1"/>
                </a:solidFill>
                <a:latin typeface="Simplon BP Regular" pitchFamily="2" charset="0"/>
                <a:cs typeface="Arial" panose="020B0604020202020204" pitchFamily="34" charset="0"/>
              </a:rPr>
              <a:t>Onda 2</a:t>
            </a:r>
            <a:endParaRPr lang="pt-BR" sz="700" b="1" kern="0" dirty="0">
              <a:solidFill>
                <a:schemeClr val="tx1"/>
              </a:solidFill>
              <a:latin typeface="Simplon BP Regular" pitchFamily="2" charset="0"/>
              <a:cs typeface="Arial" panose="020B0604020202020204" pitchFamily="34" charset="0"/>
            </a:endParaRPr>
          </a:p>
        </p:txBody>
      </p:sp>
      <p:sp>
        <p:nvSpPr>
          <p:cNvPr id="9" name="Estrela de 5 pontas 204"/>
          <p:cNvSpPr/>
          <p:nvPr/>
        </p:nvSpPr>
        <p:spPr>
          <a:xfrm>
            <a:off x="6070686" y="958470"/>
            <a:ext cx="155865" cy="130629"/>
          </a:xfrm>
          <a:prstGeom prst="diamond">
            <a:avLst/>
          </a:prstGeom>
          <a:solidFill>
            <a:srgbClr val="00D318"/>
          </a:solidFill>
          <a:ln w="12700">
            <a:solidFill>
              <a:srgbClr val="4D4D4D"/>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pt-BR" sz="700" kern="0" dirty="0" err="1">
              <a:solidFill>
                <a:schemeClr val="tx1"/>
              </a:solidFill>
              <a:latin typeface="Arial" panose="020B0604020202020204" pitchFamily="34" charset="0"/>
              <a:cs typeface="Arial" panose="020B0604020202020204" pitchFamily="34" charset="0"/>
            </a:endParaRPr>
          </a:p>
        </p:txBody>
      </p:sp>
      <p:sp>
        <p:nvSpPr>
          <p:cNvPr id="10" name="CaixaDeTexto 238"/>
          <p:cNvSpPr txBox="1"/>
          <p:nvPr/>
        </p:nvSpPr>
        <p:spPr>
          <a:xfrm>
            <a:off x="6256887" y="969923"/>
            <a:ext cx="999880" cy="107722"/>
          </a:xfrm>
          <a:prstGeom prst="rect">
            <a:avLst/>
          </a:prstGeom>
          <a:noFill/>
        </p:spPr>
        <p:txBody>
          <a:bodyPr wrap="square" lIns="0" tIns="0" rIns="0" bIns="0" rtlCol="0" anchor="ctr">
            <a:spAutoFit/>
          </a:bodyPr>
          <a:lstStyle/>
          <a:p>
            <a:r>
              <a:rPr lang="pt-BR" sz="700" dirty="0" err="1" smtClean="0">
                <a:latin typeface="Simplon BP Regular" pitchFamily="2" charset="0"/>
                <a:cs typeface="Arial" panose="020B0604020202020204" pitchFamily="34" charset="0"/>
              </a:rPr>
              <a:t>Milestones</a:t>
            </a:r>
            <a:r>
              <a:rPr lang="pt-BR" sz="700" dirty="0" smtClean="0">
                <a:latin typeface="Simplon BP Regular" pitchFamily="2" charset="0"/>
                <a:cs typeface="Arial" panose="020B0604020202020204" pitchFamily="34" charset="0"/>
              </a:rPr>
              <a:t> Planejados</a:t>
            </a:r>
            <a:endParaRPr lang="pt-BR" sz="700" dirty="0">
              <a:latin typeface="Simplon BP Regular" pitchFamily="2" charset="0"/>
              <a:cs typeface="Arial" panose="020B0604020202020204" pitchFamily="34" charset="0"/>
            </a:endParaRPr>
          </a:p>
        </p:txBody>
      </p:sp>
      <p:sp>
        <p:nvSpPr>
          <p:cNvPr id="11" name="Pentágono 163"/>
          <p:cNvSpPr/>
          <p:nvPr/>
        </p:nvSpPr>
        <p:spPr>
          <a:xfrm>
            <a:off x="4793786" y="1125869"/>
            <a:ext cx="540000" cy="144000"/>
          </a:xfrm>
          <a:prstGeom prst="homePlate">
            <a:avLst/>
          </a:prstGeom>
          <a:solidFill>
            <a:srgbClr val="FF954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r>
              <a:rPr lang="pt-BR" sz="700" b="1" kern="0" dirty="0" smtClean="0">
                <a:solidFill>
                  <a:schemeClr val="bg1"/>
                </a:solidFill>
                <a:latin typeface="Simplon BP Regular" pitchFamily="2" charset="0"/>
                <a:cs typeface="Arial" panose="020B0604020202020204" pitchFamily="34" charset="0"/>
              </a:rPr>
              <a:t>Operações</a:t>
            </a:r>
            <a:endParaRPr lang="pt-BR" sz="700" b="1" kern="0" dirty="0">
              <a:solidFill>
                <a:schemeClr val="bg1"/>
              </a:solidFill>
              <a:latin typeface="Simplon BP Regular" pitchFamily="2" charset="0"/>
              <a:cs typeface="Arial" panose="020B0604020202020204" pitchFamily="34" charset="0"/>
            </a:endParaRPr>
          </a:p>
        </p:txBody>
      </p:sp>
      <p:sp>
        <p:nvSpPr>
          <p:cNvPr id="12" name="Rectangle 62"/>
          <p:cNvSpPr>
            <a:spLocks noChangeArrowheads="1"/>
          </p:cNvSpPr>
          <p:nvPr/>
        </p:nvSpPr>
        <p:spPr bwMode="auto">
          <a:xfrm>
            <a:off x="5382872" y="1125869"/>
            <a:ext cx="540000" cy="144000"/>
          </a:xfrm>
          <a:prstGeom prst="rect">
            <a:avLst/>
          </a:prstGeom>
          <a:solidFill>
            <a:schemeClr val="tx1"/>
          </a:solidFill>
          <a:ln>
            <a:noFill/>
          </a:ln>
          <a:extLst/>
        </p:spPr>
        <p:style>
          <a:lnRef idx="2">
            <a:schemeClr val="accent5">
              <a:shade val="50000"/>
            </a:schemeClr>
          </a:lnRef>
          <a:fillRef idx="1">
            <a:schemeClr val="accent5"/>
          </a:fillRef>
          <a:effectRef idx="0">
            <a:schemeClr val="accent5"/>
          </a:effectRef>
          <a:fontRef idx="minor">
            <a:schemeClr val="lt1"/>
          </a:fontRef>
        </p:style>
        <p:txBody>
          <a:bodyPr vert="horz" wrap="none" lIns="0" tIns="0" rIns="0" bIns="0" numCol="1" anchor="ctr"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pt-BR" sz="700" b="1" dirty="0" smtClean="0">
                <a:solidFill>
                  <a:schemeClr val="bg1"/>
                </a:solidFill>
                <a:latin typeface="Simplon BP Regular" pitchFamily="2" charset="0"/>
              </a:rPr>
              <a:t>Realizado</a:t>
            </a:r>
            <a:endParaRPr lang="pt-BR" sz="700" b="1" dirty="0">
              <a:solidFill>
                <a:schemeClr val="bg1"/>
              </a:solidFill>
              <a:latin typeface="Simplon BP Regular" pitchFamily="2" charset="0"/>
            </a:endParaRPr>
          </a:p>
        </p:txBody>
      </p:sp>
      <p:sp>
        <p:nvSpPr>
          <p:cNvPr id="13" name="Estrela de 5 pontas 204"/>
          <p:cNvSpPr/>
          <p:nvPr/>
        </p:nvSpPr>
        <p:spPr>
          <a:xfrm>
            <a:off x="7268770" y="958470"/>
            <a:ext cx="155865" cy="130629"/>
          </a:xfrm>
          <a:prstGeom prst="diamond">
            <a:avLst/>
          </a:prstGeom>
          <a:ln w="12700">
            <a:solidFill>
              <a:srgbClr val="4D4D4D"/>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pt-BR" sz="700" kern="0" dirty="0" err="1">
              <a:solidFill>
                <a:schemeClr val="tx1"/>
              </a:solidFill>
              <a:latin typeface="Simplon BP Regular" pitchFamily="2" charset="0"/>
              <a:cs typeface="Arial" panose="020B0604020202020204" pitchFamily="34" charset="0"/>
            </a:endParaRPr>
          </a:p>
        </p:txBody>
      </p:sp>
      <p:sp>
        <p:nvSpPr>
          <p:cNvPr id="14" name="CaixaDeTexto 238"/>
          <p:cNvSpPr txBox="1"/>
          <p:nvPr/>
        </p:nvSpPr>
        <p:spPr>
          <a:xfrm>
            <a:off x="7445616" y="969923"/>
            <a:ext cx="1184723" cy="107722"/>
          </a:xfrm>
          <a:prstGeom prst="rect">
            <a:avLst/>
          </a:prstGeom>
          <a:noFill/>
        </p:spPr>
        <p:txBody>
          <a:bodyPr wrap="square" lIns="0" tIns="0" rIns="0" bIns="0" rtlCol="0" anchor="ctr">
            <a:spAutoFit/>
          </a:bodyPr>
          <a:lstStyle/>
          <a:p>
            <a:r>
              <a:rPr lang="pt-BR" sz="700" dirty="0" err="1" smtClean="0">
                <a:latin typeface="Simplon BP Regular" pitchFamily="2" charset="0"/>
                <a:cs typeface="Arial" panose="020B0604020202020204" pitchFamily="34" charset="0"/>
              </a:rPr>
              <a:t>Milestones</a:t>
            </a:r>
            <a:r>
              <a:rPr lang="pt-BR" sz="700" dirty="0" smtClean="0">
                <a:latin typeface="Simplon BP Regular" pitchFamily="2" charset="0"/>
                <a:cs typeface="Arial" panose="020B0604020202020204" pitchFamily="34" charset="0"/>
              </a:rPr>
              <a:t> Risco de Atraso </a:t>
            </a:r>
            <a:endParaRPr lang="pt-BR" sz="700" dirty="0">
              <a:latin typeface="Simplon BP Regular" pitchFamily="2" charset="0"/>
              <a:cs typeface="Arial" panose="020B0604020202020204" pitchFamily="34" charset="0"/>
            </a:endParaRPr>
          </a:p>
        </p:txBody>
      </p:sp>
      <p:sp>
        <p:nvSpPr>
          <p:cNvPr id="15" name="Estrela de 5 pontas 204"/>
          <p:cNvSpPr/>
          <p:nvPr/>
        </p:nvSpPr>
        <p:spPr>
          <a:xfrm>
            <a:off x="6065243" y="1132555"/>
            <a:ext cx="155865" cy="130629"/>
          </a:xfrm>
          <a:prstGeom prst="diamond">
            <a:avLst/>
          </a:prstGeom>
          <a:solidFill>
            <a:srgbClr val="FF0000"/>
          </a:solidFill>
          <a:ln w="12700">
            <a:solidFill>
              <a:srgbClr val="4D4D4D"/>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pt-BR" sz="700" kern="0" dirty="0" err="1">
              <a:solidFill>
                <a:schemeClr val="tx1"/>
              </a:solidFill>
              <a:latin typeface="Arial" panose="020B0604020202020204" pitchFamily="34" charset="0"/>
              <a:cs typeface="Arial" panose="020B0604020202020204" pitchFamily="34" charset="0"/>
            </a:endParaRPr>
          </a:p>
        </p:txBody>
      </p:sp>
      <p:sp>
        <p:nvSpPr>
          <p:cNvPr id="16" name="CaixaDeTexto 238"/>
          <p:cNvSpPr txBox="1"/>
          <p:nvPr/>
        </p:nvSpPr>
        <p:spPr>
          <a:xfrm>
            <a:off x="6173465" y="1097842"/>
            <a:ext cx="1083302" cy="200055"/>
          </a:xfrm>
          <a:prstGeom prst="rect">
            <a:avLst/>
          </a:prstGeom>
          <a:noFill/>
        </p:spPr>
        <p:txBody>
          <a:bodyPr wrap="square" rtlCol="0" anchor="ctr">
            <a:spAutoFit/>
          </a:bodyPr>
          <a:lstStyle/>
          <a:p>
            <a:r>
              <a:rPr lang="pt-BR" sz="700" dirty="0" err="1" smtClean="0">
                <a:latin typeface="Simplon BP Regular" pitchFamily="2" charset="0"/>
                <a:cs typeface="Arial" panose="020B0604020202020204" pitchFamily="34" charset="0"/>
              </a:rPr>
              <a:t>Milestones</a:t>
            </a:r>
            <a:r>
              <a:rPr lang="pt-BR" sz="700" dirty="0">
                <a:latin typeface="Simplon BP Regular" pitchFamily="2" charset="0"/>
                <a:cs typeface="Arial" panose="020B0604020202020204" pitchFamily="34" charset="0"/>
              </a:rPr>
              <a:t> </a:t>
            </a:r>
            <a:r>
              <a:rPr lang="pt-BR" sz="700" dirty="0" smtClean="0">
                <a:latin typeface="Simplon BP Regular" pitchFamily="2" charset="0"/>
                <a:cs typeface="Arial" panose="020B0604020202020204" pitchFamily="34" charset="0"/>
              </a:rPr>
              <a:t>Atrasados</a:t>
            </a:r>
            <a:endParaRPr lang="pt-BR" sz="700" dirty="0">
              <a:latin typeface="Simplon BP Regular" pitchFamily="2" charset="0"/>
              <a:cs typeface="Arial" panose="020B0604020202020204" pitchFamily="34" charset="0"/>
            </a:endParaRPr>
          </a:p>
        </p:txBody>
      </p:sp>
      <p:sp>
        <p:nvSpPr>
          <p:cNvPr id="17" name="Estrela de 5 pontas 204"/>
          <p:cNvSpPr/>
          <p:nvPr/>
        </p:nvSpPr>
        <p:spPr>
          <a:xfrm>
            <a:off x="7264386" y="1132555"/>
            <a:ext cx="155865" cy="130629"/>
          </a:xfrm>
          <a:prstGeom prst="diamond">
            <a:avLst/>
          </a:prstGeom>
          <a:solidFill>
            <a:srgbClr val="4D4D4D"/>
          </a:solidFill>
          <a:ln w="12700">
            <a:solidFill>
              <a:schemeClr val="tx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pt-BR" sz="700" kern="0" dirty="0" err="1">
              <a:solidFill>
                <a:schemeClr val="tx1"/>
              </a:solidFill>
              <a:latin typeface="Simplon BP Regular" pitchFamily="2" charset="0"/>
              <a:cs typeface="Arial" panose="020B0604020202020204" pitchFamily="34" charset="0"/>
            </a:endParaRPr>
          </a:p>
        </p:txBody>
      </p:sp>
      <p:sp>
        <p:nvSpPr>
          <p:cNvPr id="18" name="CaixaDeTexto 238"/>
          <p:cNvSpPr txBox="1"/>
          <p:nvPr/>
        </p:nvSpPr>
        <p:spPr>
          <a:xfrm>
            <a:off x="7359602" y="1097842"/>
            <a:ext cx="1221892" cy="200055"/>
          </a:xfrm>
          <a:prstGeom prst="rect">
            <a:avLst/>
          </a:prstGeom>
          <a:noFill/>
        </p:spPr>
        <p:txBody>
          <a:bodyPr wrap="square" rtlCol="0" anchor="ctr">
            <a:spAutoFit/>
          </a:bodyPr>
          <a:lstStyle/>
          <a:p>
            <a:r>
              <a:rPr lang="pt-BR" sz="700" dirty="0" err="1" smtClean="0">
                <a:latin typeface="Simplon BP Regular" pitchFamily="2" charset="0"/>
                <a:cs typeface="Arial" panose="020B0604020202020204" pitchFamily="34" charset="0"/>
              </a:rPr>
              <a:t>Milestones</a:t>
            </a:r>
            <a:r>
              <a:rPr lang="pt-BR" sz="700" dirty="0">
                <a:latin typeface="Simplon BP Regular" pitchFamily="2" charset="0"/>
                <a:cs typeface="Arial" panose="020B0604020202020204" pitchFamily="34" charset="0"/>
              </a:rPr>
              <a:t> </a:t>
            </a:r>
            <a:r>
              <a:rPr lang="pt-BR" sz="700" dirty="0" smtClean="0">
                <a:latin typeface="Simplon BP Regular" pitchFamily="2" charset="0"/>
                <a:cs typeface="Arial" panose="020B0604020202020204" pitchFamily="34" charset="0"/>
              </a:rPr>
              <a:t>Concluídos</a:t>
            </a:r>
            <a:endParaRPr lang="pt-BR" sz="700" dirty="0">
              <a:latin typeface="Simplon BP Regular" pitchFamily="2" charset="0"/>
              <a:cs typeface="Arial" panose="020B0604020202020204" pitchFamily="34" charset="0"/>
            </a:endParaRPr>
          </a:p>
        </p:txBody>
      </p:sp>
      <p:pic>
        <p:nvPicPr>
          <p:cNvPr id="6" name="Imagem 5"/>
          <p:cNvPicPr>
            <a:picLocks noChangeAspect="1"/>
          </p:cNvPicPr>
          <p:nvPr/>
        </p:nvPicPr>
        <p:blipFill>
          <a:blip r:embed="rId2"/>
          <a:stretch>
            <a:fillRect/>
          </a:stretch>
        </p:blipFill>
        <p:spPr>
          <a:xfrm>
            <a:off x="323527" y="1707654"/>
            <a:ext cx="8568953" cy="2762347"/>
          </a:xfrm>
          <a:prstGeom prst="rect">
            <a:avLst/>
          </a:prstGeom>
        </p:spPr>
      </p:pic>
      <p:sp>
        <p:nvSpPr>
          <p:cNvPr id="19" name="Retângulo 18"/>
          <p:cNvSpPr/>
          <p:nvPr/>
        </p:nvSpPr>
        <p:spPr>
          <a:xfrm>
            <a:off x="3133145" y="2110085"/>
            <a:ext cx="2877711" cy="923330"/>
          </a:xfrm>
          <a:prstGeom prst="rect">
            <a:avLst/>
          </a:prstGeom>
          <a:noFill/>
        </p:spPr>
        <p:txBody>
          <a:bodyPr wrap="none" lIns="91440" tIns="45720" rIns="91440" bIns="45720">
            <a:spAutoFit/>
          </a:bodyPr>
          <a:lstStyle/>
          <a:p>
            <a:pPr algn="ctr"/>
            <a:r>
              <a:rPr lang="pt-BR" sz="5400" b="0" cap="none" spc="0" dirty="0" smtClean="0">
                <a:ln w="0"/>
                <a:solidFill>
                  <a:schemeClr val="tx1"/>
                </a:solidFill>
                <a:effectLst>
                  <a:outerShdw blurRad="38100" dist="19050" dir="2700000" algn="tl" rotWithShape="0">
                    <a:schemeClr val="dk1">
                      <a:alpha val="40000"/>
                    </a:schemeClr>
                  </a:outerShdw>
                </a:effectLst>
              </a:rPr>
              <a:t>Atualizar</a:t>
            </a:r>
            <a:endParaRPr lang="pt-B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16246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0" tIns="0" rIns="0" bIns="0" rtlCol="0" anchor="t">
            <a:noAutofit/>
          </a:bodyPr>
          <a:lstStyle/>
          <a:p>
            <a:r>
              <a:rPr lang="pt-BR" sz="3200" dirty="0" smtClean="0"/>
              <a:t>Resumo Financeiro</a:t>
            </a:r>
            <a:endParaRPr lang="pt-BR" sz="3200"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18</a:t>
            </a:fld>
            <a:endParaRPr lang="pt-BR" dirty="0"/>
          </a:p>
        </p:txBody>
      </p:sp>
      <p:pic>
        <p:nvPicPr>
          <p:cNvPr id="6" name="Imagem 5"/>
          <p:cNvPicPr>
            <a:picLocks noChangeAspect="1"/>
          </p:cNvPicPr>
          <p:nvPr/>
        </p:nvPicPr>
        <p:blipFill>
          <a:blip r:embed="rId2"/>
          <a:stretch>
            <a:fillRect/>
          </a:stretch>
        </p:blipFill>
        <p:spPr>
          <a:xfrm>
            <a:off x="468313" y="932061"/>
            <a:ext cx="5601981" cy="2792375"/>
          </a:xfrm>
          <a:prstGeom prst="rect">
            <a:avLst/>
          </a:prstGeom>
        </p:spPr>
      </p:pic>
      <p:sp>
        <p:nvSpPr>
          <p:cNvPr id="7" name="Retângulo 6"/>
          <p:cNvSpPr/>
          <p:nvPr/>
        </p:nvSpPr>
        <p:spPr>
          <a:xfrm>
            <a:off x="3133145" y="2110085"/>
            <a:ext cx="2877711" cy="923330"/>
          </a:xfrm>
          <a:prstGeom prst="rect">
            <a:avLst/>
          </a:prstGeom>
          <a:noFill/>
        </p:spPr>
        <p:txBody>
          <a:bodyPr wrap="none" lIns="91440" tIns="45720" rIns="91440" bIns="45720">
            <a:spAutoFit/>
          </a:bodyPr>
          <a:lstStyle/>
          <a:p>
            <a:pPr algn="ctr"/>
            <a:r>
              <a:rPr lang="pt-BR" sz="5400" b="0" cap="none" spc="0" dirty="0" smtClean="0">
                <a:ln w="0"/>
                <a:solidFill>
                  <a:schemeClr val="tx1"/>
                </a:solidFill>
                <a:effectLst>
                  <a:outerShdw blurRad="38100" dist="19050" dir="2700000" algn="tl" rotWithShape="0">
                    <a:schemeClr val="dk1">
                      <a:alpha val="40000"/>
                    </a:schemeClr>
                  </a:outerShdw>
                </a:effectLst>
              </a:rPr>
              <a:t>Atualizar</a:t>
            </a:r>
            <a:endParaRPr lang="pt-B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8968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vert="horz" lIns="0" tIns="0" rIns="0" bIns="0" rtlCol="0" anchor="t">
            <a:noAutofit/>
          </a:bodyPr>
          <a:lstStyle/>
          <a:p>
            <a:r>
              <a:rPr lang="pt-BR" sz="3200" dirty="0"/>
              <a:t>C</a:t>
            </a:r>
            <a:r>
              <a:rPr lang="pt-BR" sz="3200" dirty="0" smtClean="0"/>
              <a:t>omunicação</a:t>
            </a:r>
            <a:endParaRPr lang="pt-BR" sz="3200" dirty="0"/>
          </a:p>
        </p:txBody>
      </p:sp>
      <p:sp>
        <p:nvSpPr>
          <p:cNvPr id="4" name="Espaço Reservado para Rodapé 3"/>
          <p:cNvSpPr>
            <a:spLocks noGrp="1"/>
          </p:cNvSpPr>
          <p:nvPr>
            <p:ph type="ftr" sz="quarter" idx="3"/>
          </p:nvPr>
        </p:nvSpPr>
        <p:spPr/>
        <p:txBody>
          <a:bodyPr/>
          <a:lstStyle/>
          <a:p>
            <a:r>
              <a:rPr lang="pt-BR"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19</a:t>
            </a:fld>
            <a:endParaRPr lang="pt-BR" dirty="0"/>
          </a:p>
        </p:txBody>
      </p:sp>
      <p:graphicFrame>
        <p:nvGraphicFramePr>
          <p:cNvPr id="7" name="Tabela 6"/>
          <p:cNvGraphicFramePr>
            <a:graphicFrameLocks noGrp="1"/>
          </p:cNvGraphicFramePr>
          <p:nvPr>
            <p:extLst>
              <p:ext uri="{D42A27DB-BD31-4B8C-83A1-F6EECF244321}">
                <p14:modId xmlns:p14="http://schemas.microsoft.com/office/powerpoint/2010/main" val="1645929385"/>
              </p:ext>
            </p:extLst>
          </p:nvPr>
        </p:nvGraphicFramePr>
        <p:xfrm>
          <a:off x="484912" y="843558"/>
          <a:ext cx="8218487" cy="3742937"/>
        </p:xfrm>
        <a:graphic>
          <a:graphicData uri="http://schemas.openxmlformats.org/drawingml/2006/table">
            <a:tbl>
              <a:tblPr>
                <a:tableStyleId>{5FD0F851-EC5A-4D38-B0AD-8093EC10F338}</a:tableStyleId>
              </a:tblPr>
              <a:tblGrid>
                <a:gridCol w="1206768">
                  <a:extLst>
                    <a:ext uri="{9D8B030D-6E8A-4147-A177-3AD203B41FA5}">
                      <a16:colId xmlns="" xmlns:a16="http://schemas.microsoft.com/office/drawing/2014/main" val="20000"/>
                    </a:ext>
                  </a:extLst>
                </a:gridCol>
                <a:gridCol w="1224136">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1296144">
                  <a:extLst>
                    <a:ext uri="{9D8B030D-6E8A-4147-A177-3AD203B41FA5}">
                      <a16:colId xmlns="" xmlns:a16="http://schemas.microsoft.com/office/drawing/2014/main" val="20003"/>
                    </a:ext>
                  </a:extLst>
                </a:gridCol>
                <a:gridCol w="1368152">
                  <a:extLst>
                    <a:ext uri="{9D8B030D-6E8A-4147-A177-3AD203B41FA5}">
                      <a16:colId xmlns="" xmlns:a16="http://schemas.microsoft.com/office/drawing/2014/main" val="20004"/>
                    </a:ext>
                  </a:extLst>
                </a:gridCol>
                <a:gridCol w="1179071">
                  <a:extLst>
                    <a:ext uri="{9D8B030D-6E8A-4147-A177-3AD203B41FA5}">
                      <a16:colId xmlns="" xmlns:a16="http://schemas.microsoft.com/office/drawing/2014/main" val="20005"/>
                    </a:ext>
                  </a:extLst>
                </a:gridCol>
              </a:tblGrid>
              <a:tr h="471641">
                <a:tc>
                  <a:txBody>
                    <a:bodyPr/>
                    <a:lstStyle/>
                    <a:p>
                      <a:pPr algn="ctr" rtl="0" fontAlgn="ctr"/>
                      <a:r>
                        <a:rPr lang="pt-BR" sz="900" u="none" strike="noStrike" dirty="0">
                          <a:effectLst/>
                          <a:latin typeface="Simplon BP Regular" pitchFamily="2" charset="0"/>
                        </a:rPr>
                        <a:t>O que recebe?</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tc>
                  <a:txBody>
                    <a:bodyPr/>
                    <a:lstStyle/>
                    <a:p>
                      <a:pPr algn="ctr" rtl="0" fontAlgn="ctr"/>
                      <a:r>
                        <a:rPr lang="pt-BR" sz="900" u="none" strike="noStrike" dirty="0">
                          <a:effectLst/>
                          <a:latin typeface="Simplon BP Regular" pitchFamily="2" charset="0"/>
                        </a:rPr>
                        <a:t>Quem </a:t>
                      </a:r>
                      <a:r>
                        <a:rPr lang="pt-BR" sz="900" u="none" strike="noStrike" dirty="0" smtClean="0">
                          <a:effectLst/>
                          <a:latin typeface="Simplon BP Regular" pitchFamily="2" charset="0"/>
                        </a:rPr>
                        <a:t>envia / prepara</a:t>
                      </a:r>
                      <a:r>
                        <a:rPr lang="pt-BR" sz="900" u="none" strike="noStrike" dirty="0">
                          <a:effectLst/>
                          <a:latin typeface="Simplon BP Regular" pitchFamily="2" charset="0"/>
                        </a:rPr>
                        <a:t>?</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tc>
                  <a:txBody>
                    <a:bodyPr/>
                    <a:lstStyle/>
                    <a:p>
                      <a:pPr algn="ctr" rtl="0" fontAlgn="ctr"/>
                      <a:r>
                        <a:rPr lang="pt-BR" sz="900" u="none" strike="noStrike" dirty="0">
                          <a:effectLst/>
                          <a:latin typeface="Simplon BP Regular" pitchFamily="2" charset="0"/>
                        </a:rPr>
                        <a:t>Quem </a:t>
                      </a:r>
                      <a:r>
                        <a:rPr lang="pt-BR" sz="900" u="none" strike="noStrike" dirty="0" smtClean="0">
                          <a:effectLst/>
                          <a:latin typeface="Simplon BP Regular" pitchFamily="2" charset="0"/>
                        </a:rPr>
                        <a:t>recebe / consulta</a:t>
                      </a:r>
                      <a:r>
                        <a:rPr lang="pt-BR" sz="900" u="none" strike="noStrike" dirty="0">
                          <a:effectLst/>
                          <a:latin typeface="Simplon BP Regular" pitchFamily="2" charset="0"/>
                        </a:rPr>
                        <a:t>?</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tc>
                  <a:txBody>
                    <a:bodyPr/>
                    <a:lstStyle/>
                    <a:p>
                      <a:pPr algn="ctr" rtl="0" fontAlgn="ctr"/>
                      <a:r>
                        <a:rPr lang="pt-BR" sz="900" u="none" strike="noStrike" dirty="0">
                          <a:effectLst/>
                          <a:latin typeface="Simplon BP Regular" pitchFamily="2" charset="0"/>
                        </a:rPr>
                        <a:t>Quando </a:t>
                      </a:r>
                      <a:r>
                        <a:rPr lang="pt-BR" sz="900" u="none" strike="noStrike" dirty="0" smtClean="0">
                          <a:effectLst/>
                          <a:latin typeface="Simplon BP Regular" pitchFamily="2" charset="0"/>
                        </a:rPr>
                        <a:t>recebe / consulta</a:t>
                      </a:r>
                      <a:r>
                        <a:rPr lang="pt-BR" sz="900" u="none" strike="noStrike" dirty="0">
                          <a:effectLst/>
                          <a:latin typeface="Simplon BP Regular" pitchFamily="2" charset="0"/>
                        </a:rPr>
                        <a:t>?</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tc>
                  <a:txBody>
                    <a:bodyPr/>
                    <a:lstStyle/>
                    <a:p>
                      <a:pPr algn="ctr" rtl="0" fontAlgn="ctr"/>
                      <a:r>
                        <a:rPr lang="pt-BR" sz="900" u="none" strike="noStrike" dirty="0">
                          <a:effectLst/>
                          <a:latin typeface="Simplon BP Regular" pitchFamily="2" charset="0"/>
                        </a:rPr>
                        <a:t>Como </a:t>
                      </a:r>
                      <a:r>
                        <a:rPr lang="pt-BR" sz="900" u="none" strike="noStrike" dirty="0" smtClean="0">
                          <a:effectLst/>
                          <a:latin typeface="Simplon BP Regular" pitchFamily="2" charset="0"/>
                        </a:rPr>
                        <a:t>recebe / consulta</a:t>
                      </a:r>
                      <a:r>
                        <a:rPr lang="pt-BR" sz="900" u="none" strike="noStrike" dirty="0">
                          <a:effectLst/>
                          <a:latin typeface="Simplon BP Regular" pitchFamily="2" charset="0"/>
                        </a:rPr>
                        <a:t>?</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tc>
                  <a:txBody>
                    <a:bodyPr/>
                    <a:lstStyle/>
                    <a:p>
                      <a:pPr algn="ctr" rtl="0" fontAlgn="ctr"/>
                      <a:r>
                        <a:rPr lang="pt-BR" sz="900" u="none" strike="noStrike" dirty="0">
                          <a:effectLst/>
                          <a:latin typeface="Simplon BP Regular" pitchFamily="2" charset="0"/>
                        </a:rPr>
                        <a:t>O que </a:t>
                      </a:r>
                      <a:r>
                        <a:rPr lang="pt-BR" sz="900" u="none" strike="noStrike" dirty="0" smtClean="0">
                          <a:effectLst/>
                          <a:latin typeface="Simplon BP Regular" pitchFamily="2" charset="0"/>
                        </a:rPr>
                        <a:t>recebe / consulta</a:t>
                      </a:r>
                      <a:r>
                        <a:rPr lang="pt-BR" sz="900" u="none" strike="noStrike" dirty="0">
                          <a:effectLst/>
                          <a:latin typeface="Simplon BP Regular" pitchFamily="2" charset="0"/>
                        </a:rPr>
                        <a:t>?</a:t>
                      </a:r>
                      <a:endParaRPr lang="pt-BR" sz="900" b="1" i="0" u="none" strike="noStrike" dirty="0">
                        <a:solidFill>
                          <a:srgbClr val="FFFFFF"/>
                        </a:solidFill>
                        <a:effectLst/>
                        <a:latin typeface="Simplon BP Regular" pitchFamily="2" charset="0"/>
                      </a:endParaRPr>
                    </a:p>
                  </a:txBody>
                  <a:tcPr marL="8132" marR="8132" marT="81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9D170"/>
                    </a:solidFill>
                  </a:tcPr>
                </a:tc>
                <a:extLst>
                  <a:ext uri="{0D108BD9-81ED-4DB2-BD59-A6C34878D82A}">
                    <a16:rowId xmlns="" xmlns:a16="http://schemas.microsoft.com/office/drawing/2014/main" val="10000"/>
                  </a:ext>
                </a:extLst>
              </a:tr>
              <a:tr h="536471">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rPr>
                        <a:t>Plano do Projeto TI</a:t>
                      </a:r>
                      <a:endParaRPr kumimoji="0" lang="pt-BR" altLang="pt-BR" sz="900" b="0" i="0" u="none" strike="noStrike" cap="none" normalizeH="0" baseline="0" dirty="0" smtClean="0">
                        <a:ln>
                          <a:noFill/>
                        </a:ln>
                        <a:solidFill>
                          <a:schemeClr val="tx1"/>
                        </a:solidFill>
                        <a:effectLst/>
                        <a:latin typeface="Simplon BP Regular" pitchFamily="2"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rPr>
                        <a:t>PMO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pt-BR" altLang="pt-BR" sz="900" b="0" i="0" u="none" strike="noStrike" cap="none" normalizeH="0" baseline="0" dirty="0" err="1" smtClean="0">
                          <a:ln>
                            <a:noFill/>
                          </a:ln>
                          <a:solidFill>
                            <a:schemeClr val="tx1"/>
                          </a:solidFill>
                          <a:effectLst/>
                          <a:latin typeface="Simplon BP Regular" pitchFamily="2" charset="0"/>
                          <a:cs typeface="Times New Roman" panose="02020603050405020304" pitchFamily="18" charset="0"/>
                        </a:rPr>
                        <a:t>Stakeholders</a:t>
                      </a:r>
                      <a:r>
                        <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rPr>
                        <a:t> do projeto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pt-BR" altLang="pt-BR" sz="900" b="0" i="0" u="none" strike="noStrike" cap="none" normalizeH="0" baseline="0" dirty="0" smtClean="0">
                          <a:ln>
                            <a:noFill/>
                          </a:ln>
                          <a:solidFill>
                            <a:schemeClr val="tx1"/>
                          </a:solidFill>
                          <a:effectLst/>
                          <a:latin typeface="Simplon BP Regular" pitchFamily="2" charset="0"/>
                        </a:rPr>
                        <a:t>Início do projeto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pt-BR" sz="900" b="0" i="0" u="none" strike="noStrike" cap="none" normalizeH="0" baseline="0" dirty="0" smtClean="0">
                        <a:ln>
                          <a:noFill/>
                        </a:ln>
                        <a:solidFill>
                          <a:schemeClr val="tx1"/>
                        </a:solidFill>
                        <a:effectLst/>
                        <a:latin typeface="Simplon BP Regular" pitchFamily="2" charset="0"/>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pt-BR" altLang="pt-BR" sz="900" b="0" i="0" u="none" strike="noStrike" cap="none" normalizeH="0" baseline="0" dirty="0" smtClean="0">
                          <a:ln>
                            <a:noFill/>
                          </a:ln>
                          <a:solidFill>
                            <a:schemeClr val="tx1"/>
                          </a:solidFill>
                          <a:effectLst/>
                          <a:latin typeface="Simplon BP Regular" pitchFamily="2" charset="0"/>
                        </a:rPr>
                        <a:t>Atualizações quando necessário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rPr>
                        <a:t>E-mail / Sharepoint ou </a:t>
                      </a:r>
                      <a:r>
                        <a:rPr kumimoji="0" lang="pt-BR" altLang="pt-BR" sz="900" b="0" i="0" u="none" strike="noStrike" cap="none" normalizeH="0" baseline="0" dirty="0" err="1" smtClean="0">
                          <a:ln>
                            <a:noFill/>
                          </a:ln>
                          <a:solidFill>
                            <a:schemeClr val="tx1"/>
                          </a:solidFill>
                          <a:effectLst/>
                          <a:latin typeface="Simplon BP Regular" pitchFamily="2" charset="0"/>
                          <a:cs typeface="Times New Roman" panose="02020603050405020304" pitchFamily="18" charset="0"/>
                        </a:rPr>
                        <a:t>ClarityPPM</a:t>
                      </a:r>
                      <a:endPar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pt-BR" sz="900" b="0" i="0" u="none" strike="noStrike" cap="none" normalizeH="0" baseline="0" dirty="0" smtClean="0">
                          <a:ln>
                            <a:noFill/>
                          </a:ln>
                          <a:solidFill>
                            <a:schemeClr val="tx1"/>
                          </a:solidFill>
                          <a:effectLst/>
                          <a:latin typeface="Simplon BP Regular" pitchFamily="2" charset="0"/>
                          <a:cs typeface="Times New Roman" panose="02020603050405020304" pitchFamily="18" charset="0"/>
                        </a:rPr>
                        <a:t>Plano do Projeto TI</a:t>
                      </a:r>
                      <a:endParaRPr kumimoji="0" lang="pt-BR" altLang="pt-BR" sz="900" b="0" i="0" u="none" strike="noStrike" cap="none" normalizeH="0" baseline="0" dirty="0" smtClean="0">
                        <a:ln>
                          <a:noFill/>
                        </a:ln>
                        <a:solidFill>
                          <a:schemeClr val="tx1"/>
                        </a:solidFill>
                        <a:effectLst/>
                        <a:latin typeface="Simplon BP Regular" pitchFamily="2"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464463">
                <a:tc>
                  <a:txBody>
                    <a:bodyPr/>
                    <a:lstStyle/>
                    <a:p>
                      <a:pPr algn="l" rtl="0" fontAlgn="ctr"/>
                      <a:r>
                        <a:rPr lang="pt-BR" sz="900" u="none" strike="noStrike" dirty="0">
                          <a:effectLst/>
                          <a:latin typeface="Simplon BP Regular" pitchFamily="2" charset="0"/>
                        </a:rPr>
                        <a:t>Ata de reunião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Organizador da reunião</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Participantes </a:t>
                      </a:r>
                      <a:r>
                        <a:rPr lang="pt-BR" sz="900" u="none" strike="noStrike" dirty="0">
                          <a:effectLst/>
                          <a:latin typeface="Simplon BP Regular" pitchFamily="2" charset="0"/>
                        </a:rPr>
                        <a:t>da </a:t>
                      </a:r>
                      <a:r>
                        <a:rPr lang="pt-BR" sz="900" u="none" strike="noStrike" dirty="0" smtClean="0">
                          <a:effectLst/>
                          <a:latin typeface="Simplon BP Regular" pitchFamily="2" charset="0"/>
                        </a:rPr>
                        <a:t>reunião</a:t>
                      </a:r>
                    </a:p>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Demais </a:t>
                      </a:r>
                      <a:r>
                        <a:rPr lang="pt-BR" sz="900" u="none" strike="noStrike" dirty="0">
                          <a:effectLst/>
                          <a:latin typeface="Simplon BP Regular" pitchFamily="2" charset="0"/>
                        </a:rPr>
                        <a:t>interessados</a:t>
                      </a:r>
                      <a:endParaRPr lang="pt-BR" sz="900" b="0" i="0" u="none" strike="noStrike" dirty="0">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Em até 24 horas corridas após reunião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smtClean="0">
                          <a:effectLst/>
                          <a:latin typeface="Simplon BP Regular" pitchFamily="2" charset="0"/>
                        </a:rPr>
                        <a:t>E-mail / Sharepoint ou </a:t>
                      </a:r>
                      <a:r>
                        <a:rPr lang="pt-BR" sz="900" u="none" strike="noStrike" dirty="0" err="1" smtClean="0">
                          <a:effectLst/>
                          <a:latin typeface="Simplon BP Regular" pitchFamily="2" charset="0"/>
                        </a:rPr>
                        <a:t>ClarityPPM</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Ata de reunião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561091">
                <a:tc>
                  <a:txBody>
                    <a:bodyPr/>
                    <a:lstStyle/>
                    <a:p>
                      <a:pPr algn="l" rtl="0" fontAlgn="ctr"/>
                      <a:r>
                        <a:rPr lang="pt-BR" sz="900" u="none" strike="noStrike" dirty="0">
                          <a:effectLst/>
                          <a:latin typeface="Simplon BP Regular" pitchFamily="2" charset="0"/>
                        </a:rPr>
                        <a:t>Status </a:t>
                      </a:r>
                      <a:r>
                        <a:rPr lang="pt-BR" sz="900" u="none" strike="noStrike" dirty="0" err="1">
                          <a:effectLst/>
                          <a:latin typeface="Simplon BP Regular" pitchFamily="2" charset="0"/>
                        </a:rPr>
                        <a:t>Report</a:t>
                      </a:r>
                      <a:r>
                        <a:rPr lang="pt-BR" sz="900" u="none" strike="noStrike" dirty="0">
                          <a:effectLst/>
                          <a:latin typeface="Simplon BP Regular" pitchFamily="2" charset="0"/>
                        </a:rPr>
                        <a:t> –Fornecedores</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Fornecedores</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GP</a:t>
                      </a:r>
                    </a:p>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RT </a:t>
                      </a:r>
                      <a:r>
                        <a:rPr lang="pt-BR" sz="900" u="none" strike="noStrike" dirty="0">
                          <a:effectLst/>
                          <a:latin typeface="Simplon BP Regular" pitchFamily="2" charset="0"/>
                        </a:rPr>
                        <a:t>dos sistemas </a:t>
                      </a:r>
                      <a:r>
                        <a:rPr lang="pt-BR" sz="900" u="none" strike="noStrike" dirty="0" smtClean="0">
                          <a:effectLst/>
                          <a:latin typeface="Simplon BP Regular" pitchFamily="2" charset="0"/>
                        </a:rPr>
                        <a:t>envolvidos</a:t>
                      </a:r>
                    </a:p>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PMO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Semanalmente</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smtClean="0">
                          <a:effectLst/>
                          <a:latin typeface="Simplon BP Regular" pitchFamily="2" charset="0"/>
                        </a:rPr>
                        <a:t>E-mail</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Status Report – Fornecedores</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561091">
                <a:tc>
                  <a:txBody>
                    <a:bodyPr/>
                    <a:lstStyle/>
                    <a:p>
                      <a:pPr algn="l" rtl="0" fontAlgn="ctr"/>
                      <a:r>
                        <a:rPr lang="pt-BR" sz="900" u="none" strike="noStrike" dirty="0">
                          <a:effectLst/>
                          <a:latin typeface="Simplon BP Regular" pitchFamily="2" charset="0"/>
                        </a:rPr>
                        <a:t>Material do Core Team (RSO)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PMO</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Público </a:t>
                      </a:r>
                      <a:r>
                        <a:rPr lang="pt-BR" sz="900" u="none" strike="noStrike" dirty="0">
                          <a:effectLst/>
                          <a:latin typeface="Simplon BP Regular" pitchFamily="2" charset="0"/>
                        </a:rPr>
                        <a:t>do Core Team</a:t>
                      </a:r>
                      <a:endParaRPr lang="pt-BR" sz="900" b="0" i="0" u="none" strike="noStrike" dirty="0">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Semanalmente na reunião de Core Team ou consulta sob demanda</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smtClean="0">
                          <a:effectLst/>
                          <a:latin typeface="Simplon BP Regular" pitchFamily="2" charset="0"/>
                        </a:rPr>
                        <a:t>E-mail / Sharepoint ou </a:t>
                      </a:r>
                      <a:r>
                        <a:rPr lang="pt-BR" sz="900" u="none" strike="noStrike" dirty="0" err="1" smtClean="0">
                          <a:effectLst/>
                          <a:latin typeface="Simplon BP Regular" pitchFamily="2" charset="0"/>
                        </a:rPr>
                        <a:t>ClarityPPM</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RSO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561091">
                <a:tc>
                  <a:txBody>
                    <a:bodyPr/>
                    <a:lstStyle/>
                    <a:p>
                      <a:pPr algn="l" rtl="0" fontAlgn="ctr"/>
                      <a:r>
                        <a:rPr lang="pt-BR" sz="900" u="none" strike="noStrike" dirty="0">
                          <a:effectLst/>
                          <a:latin typeface="Simplon BP Regular" pitchFamily="2" charset="0"/>
                        </a:rPr>
                        <a:t>Material do Core Team (RSE)</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PMO</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Público </a:t>
                      </a:r>
                      <a:r>
                        <a:rPr lang="pt-BR" sz="900" u="none" strike="noStrike" dirty="0">
                          <a:effectLst/>
                          <a:latin typeface="Simplon BP Regular" pitchFamily="2" charset="0"/>
                        </a:rPr>
                        <a:t>do </a:t>
                      </a:r>
                      <a:r>
                        <a:rPr lang="pt-BR" sz="900" u="none" strike="noStrike" dirty="0" err="1">
                          <a:effectLst/>
                          <a:latin typeface="Simplon BP Regular" pitchFamily="2" charset="0"/>
                        </a:rPr>
                        <a:t>Steering</a:t>
                      </a:r>
                      <a:endParaRPr lang="pt-BR" sz="900" b="0" i="0" u="none" strike="noStrike" dirty="0">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Periodicamente na reunião de </a:t>
                      </a:r>
                      <a:r>
                        <a:rPr lang="pt-BR" sz="900" u="none" strike="noStrike" dirty="0" err="1">
                          <a:effectLst/>
                          <a:latin typeface="Simplon BP Regular" pitchFamily="2" charset="0"/>
                        </a:rPr>
                        <a:t>Steering</a:t>
                      </a:r>
                      <a:r>
                        <a:rPr lang="pt-BR" sz="900" u="none" strike="noStrike" dirty="0">
                          <a:effectLst/>
                          <a:latin typeface="Simplon BP Regular" pitchFamily="2" charset="0"/>
                        </a:rPr>
                        <a:t> ou consulta sob demanda</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smtClean="0">
                          <a:effectLst/>
                          <a:latin typeface="Simplon BP Regular" pitchFamily="2" charset="0"/>
                        </a:rPr>
                        <a:t>E-mail / Sharepoint ou </a:t>
                      </a:r>
                      <a:r>
                        <a:rPr lang="pt-BR" sz="900" u="none" strike="noStrike" dirty="0" err="1" smtClean="0">
                          <a:effectLst/>
                          <a:latin typeface="Simplon BP Regular" pitchFamily="2" charset="0"/>
                        </a:rPr>
                        <a:t>ClarityPPM</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RSE</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422851">
                <a:tc>
                  <a:txBody>
                    <a:bodyPr/>
                    <a:lstStyle/>
                    <a:p>
                      <a:pPr algn="l" rtl="0" fontAlgn="ctr"/>
                      <a:r>
                        <a:rPr lang="pt-BR" sz="900" u="none" strike="noStrike" dirty="0">
                          <a:effectLst/>
                          <a:latin typeface="Simplon BP Regular" pitchFamily="2" charset="0"/>
                        </a:rPr>
                        <a:t>Lista de Pendências</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PMO</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pt-BR" sz="900" u="none" strike="noStrike" dirty="0" smtClean="0">
                          <a:effectLst/>
                          <a:latin typeface="Simplon BP Regular" pitchFamily="2" charset="0"/>
                        </a:rPr>
                        <a:t>Responsável </a:t>
                      </a:r>
                      <a:r>
                        <a:rPr lang="pt-BR" sz="900" u="none" strike="noStrike" dirty="0">
                          <a:effectLst/>
                          <a:latin typeface="Simplon BP Regular" pitchFamily="2" charset="0"/>
                        </a:rPr>
                        <a:t>pela execução da pendência</a:t>
                      </a:r>
                      <a:endParaRPr lang="pt-BR" sz="900" b="0" i="0" u="none" strike="noStrike" dirty="0">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Semanalmente</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a:effectLst/>
                          <a:latin typeface="Simplon BP Regular" pitchFamily="2" charset="0"/>
                        </a:rPr>
                        <a:t>E-mail</a:t>
                      </a:r>
                      <a:endParaRPr lang="pt-BR" sz="900" b="0" i="0" u="none" strike="noStrike">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pt-BR" sz="900" u="none" strike="noStrike" dirty="0">
                          <a:effectLst/>
                          <a:latin typeface="Simplon BP Regular" pitchFamily="2" charset="0"/>
                        </a:rPr>
                        <a:t>Lista de Pendências (no Sharepoint ou na aba de colaboração)</a:t>
                      </a:r>
                      <a:endParaRPr lang="pt-BR" sz="900" b="0" i="0" u="none" strike="noStrike" dirty="0">
                        <a:solidFill>
                          <a:srgbClr val="000000"/>
                        </a:solidFill>
                        <a:effectLst/>
                        <a:latin typeface="Simplon BP Regular" pitchFamily="2"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958674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468314" y="51470"/>
            <a:ext cx="8207374" cy="712786"/>
          </a:xfrm>
        </p:spPr>
        <p:txBody>
          <a:bodyPr/>
          <a:lstStyle/>
          <a:p>
            <a:r>
              <a:rPr lang="pt-BR" sz="3200" dirty="0" smtClean="0"/>
              <a:t>Índice</a:t>
            </a:r>
            <a:endParaRPr lang="pt-BR" sz="3200" dirty="0"/>
          </a:p>
        </p:txBody>
      </p:sp>
      <p:sp>
        <p:nvSpPr>
          <p:cNvPr id="4" name="Text Placeholder 3"/>
          <p:cNvSpPr>
            <a:spLocks noGrp="1"/>
          </p:cNvSpPr>
          <p:nvPr>
            <p:ph sz="quarter" idx="12"/>
          </p:nvPr>
        </p:nvSpPr>
        <p:spPr>
          <a:xfrm>
            <a:off x="468314" y="1131590"/>
            <a:ext cx="3887786" cy="3457574"/>
          </a:xfrm>
        </p:spPr>
        <p:txBody>
          <a:bodyPr/>
          <a:lstStyle/>
          <a:p>
            <a:r>
              <a:rPr lang="pt-BR" dirty="0"/>
              <a:t>Objetivo, </a:t>
            </a:r>
            <a:r>
              <a:rPr lang="pt-BR" dirty="0" smtClean="0"/>
              <a:t>Necessidades </a:t>
            </a:r>
            <a:r>
              <a:rPr lang="pt-BR" dirty="0"/>
              <a:t>e </a:t>
            </a:r>
            <a:r>
              <a:rPr lang="pt-BR" dirty="0" smtClean="0"/>
              <a:t>Benefícios</a:t>
            </a:r>
            <a:endParaRPr lang="pt-BR" dirty="0"/>
          </a:p>
          <a:p>
            <a:r>
              <a:rPr lang="pt-BR" dirty="0"/>
              <a:t>Organograma / Apresentação do time</a:t>
            </a:r>
          </a:p>
          <a:p>
            <a:r>
              <a:rPr lang="pt-BR" dirty="0" smtClean="0"/>
              <a:t>Macro Entregas do Programa</a:t>
            </a:r>
          </a:p>
          <a:p>
            <a:r>
              <a:rPr lang="pt-BR" dirty="0" smtClean="0"/>
              <a:t>Escopo Funcional</a:t>
            </a:r>
            <a:endParaRPr lang="pt-BR" dirty="0"/>
          </a:p>
          <a:p>
            <a:r>
              <a:rPr lang="pt-BR" dirty="0" smtClean="0"/>
              <a:t>Premissas </a:t>
            </a:r>
            <a:r>
              <a:rPr lang="pt-BR" dirty="0"/>
              <a:t>e Restrições</a:t>
            </a:r>
          </a:p>
          <a:p>
            <a:r>
              <a:rPr lang="pt-BR" dirty="0"/>
              <a:t>Riscos </a:t>
            </a:r>
            <a:r>
              <a:rPr lang="pt-BR" dirty="0" smtClean="0"/>
              <a:t>iniciais Identificados</a:t>
            </a:r>
            <a:endParaRPr lang="pt-BR" dirty="0"/>
          </a:p>
          <a:p>
            <a:r>
              <a:rPr lang="pt-BR" dirty="0" err="1" smtClean="0"/>
              <a:t>Roadmap</a:t>
            </a:r>
            <a:r>
              <a:rPr lang="pt-BR" dirty="0" smtClean="0"/>
              <a:t> de Implantação</a:t>
            </a:r>
          </a:p>
          <a:p>
            <a:r>
              <a:rPr lang="pt-BR" dirty="0" smtClean="0"/>
              <a:t>Cronograma Onda 2 – PRJ00025351</a:t>
            </a:r>
          </a:p>
          <a:p>
            <a:r>
              <a:rPr lang="pt-BR" dirty="0" smtClean="0"/>
              <a:t>Resumo Financeiro</a:t>
            </a:r>
          </a:p>
          <a:p>
            <a:r>
              <a:rPr lang="pt-BR" dirty="0" smtClean="0"/>
              <a:t>Comunicação</a:t>
            </a:r>
            <a:endParaRPr lang="pt-BR" dirty="0"/>
          </a:p>
          <a:p>
            <a:r>
              <a:rPr lang="pt-BR" dirty="0" smtClean="0"/>
              <a:t>Contatos</a:t>
            </a:r>
          </a:p>
          <a:p>
            <a:r>
              <a:rPr lang="pt-BR" dirty="0" smtClean="0"/>
              <a:t>Governança</a:t>
            </a:r>
            <a:endParaRPr lang="pt-BR" dirty="0"/>
          </a:p>
        </p:txBody>
      </p:sp>
    </p:spTree>
    <p:extLst>
      <p:ext uri="{BB962C8B-B14F-4D97-AF65-F5344CB8AC3E}">
        <p14:creationId xmlns:p14="http://schemas.microsoft.com/office/powerpoint/2010/main" val="1320958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3" y="48303"/>
            <a:ext cx="8207375" cy="712786"/>
          </a:xfrm>
        </p:spPr>
        <p:txBody>
          <a:bodyPr vert="horz" lIns="0" tIns="0" rIns="0" bIns="0" rtlCol="0" anchor="t">
            <a:noAutofit/>
          </a:bodyPr>
          <a:lstStyle/>
          <a:p>
            <a:r>
              <a:rPr lang="pt-BR" sz="3200" dirty="0" smtClean="0"/>
              <a:t>Comunicação - Agenda </a:t>
            </a:r>
            <a:r>
              <a:rPr lang="pt-BR" sz="3200" dirty="0"/>
              <a:t>de reuniões</a:t>
            </a:r>
          </a:p>
        </p:txBody>
      </p:sp>
      <p:sp>
        <p:nvSpPr>
          <p:cNvPr id="4" name="Espaço Reservado para Rodapé 3"/>
          <p:cNvSpPr>
            <a:spLocks noGrp="1"/>
          </p:cNvSpPr>
          <p:nvPr>
            <p:ph type="ftr" sz="quarter" idx="3"/>
          </p:nvPr>
        </p:nvSpPr>
        <p:spPr/>
        <p:txBody>
          <a:bodyPr/>
          <a:lstStyle/>
          <a:p>
            <a:r>
              <a:rPr lang="pt-BR" dirty="0"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20</a:t>
            </a:fld>
            <a:endParaRPr lang="pt-BR" dirty="0"/>
          </a:p>
        </p:txBody>
      </p:sp>
      <p:sp>
        <p:nvSpPr>
          <p:cNvPr id="6" name="Rectangle 30"/>
          <p:cNvSpPr>
            <a:spLocks noChangeArrowheads="1"/>
          </p:cNvSpPr>
          <p:nvPr/>
        </p:nvSpPr>
        <p:spPr bwMode="auto">
          <a:xfrm>
            <a:off x="6878638" y="640234"/>
            <a:ext cx="1455737" cy="206375"/>
          </a:xfrm>
          <a:prstGeom prst="rect">
            <a:avLst/>
          </a:prstGeom>
          <a:solidFill>
            <a:schemeClr val="accent6"/>
          </a:solidFill>
          <a:ln w="38100" algn="ctr">
            <a:solidFill>
              <a:schemeClr val="accent6"/>
            </a:solidFill>
            <a:miter lim="800000"/>
            <a:headEnd/>
            <a:tailEnd/>
          </a:ln>
        </p:spPr>
        <p:txBody>
          <a:bodyPr lIns="46800" rIns="45720" anchor="ctr"/>
          <a:lstStyle>
            <a:lvl1pPr marL="196850" indent="-196850"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spcBef>
                <a:spcPct val="5000"/>
              </a:spcBef>
            </a:pPr>
            <a:r>
              <a:rPr lang="pt-BR" altLang="pt-BR" sz="1000" b="1">
                <a:solidFill>
                  <a:prstClr val="white"/>
                </a:solidFill>
                <a:latin typeface="Simplon BP Regular" pitchFamily="2" charset="0"/>
              </a:rPr>
              <a:t>Sexta</a:t>
            </a:r>
          </a:p>
        </p:txBody>
      </p:sp>
      <p:sp>
        <p:nvSpPr>
          <p:cNvPr id="7" name="Rectangle 35"/>
          <p:cNvSpPr>
            <a:spLocks noChangeArrowheads="1"/>
          </p:cNvSpPr>
          <p:nvPr/>
        </p:nvSpPr>
        <p:spPr bwMode="auto">
          <a:xfrm>
            <a:off x="169069" y="922688"/>
            <a:ext cx="311150" cy="1861445"/>
          </a:xfrm>
          <a:prstGeom prst="rect">
            <a:avLst/>
          </a:prstGeom>
          <a:solidFill>
            <a:schemeClr val="accent6"/>
          </a:solidFill>
          <a:ln w="38100" algn="ctr">
            <a:solidFill>
              <a:schemeClr val="accent6"/>
            </a:solidFill>
            <a:miter lim="800000"/>
            <a:headEnd/>
            <a:tailEnd/>
          </a:ln>
          <a:effectLst/>
          <a:extLst/>
        </p:spPr>
        <p:txBody>
          <a:bodyPr vert="wordArtVert" lIns="46800" rIns="45720"/>
          <a:lstStyle/>
          <a:p>
            <a:pPr marL="196850" indent="-196850" algn="ctr" eaLnBrk="0" hangingPunct="0">
              <a:lnSpc>
                <a:spcPct val="95000"/>
              </a:lnSpc>
              <a:spcBef>
                <a:spcPct val="5000"/>
              </a:spcBef>
              <a:defRPr/>
            </a:pPr>
            <a:r>
              <a:rPr lang="pt-BR" sz="1000" b="1" dirty="0">
                <a:solidFill>
                  <a:prstClr val="white"/>
                </a:solidFill>
                <a:latin typeface="Simplon BP Regular" pitchFamily="2" charset="0"/>
              </a:rPr>
              <a:t>MANHÃ</a:t>
            </a:r>
          </a:p>
        </p:txBody>
      </p:sp>
      <p:sp>
        <p:nvSpPr>
          <p:cNvPr id="8" name="Rectangle 36"/>
          <p:cNvSpPr>
            <a:spLocks noChangeArrowheads="1"/>
          </p:cNvSpPr>
          <p:nvPr/>
        </p:nvSpPr>
        <p:spPr bwMode="auto">
          <a:xfrm>
            <a:off x="169069" y="2979258"/>
            <a:ext cx="311150" cy="1861445"/>
          </a:xfrm>
          <a:prstGeom prst="rect">
            <a:avLst/>
          </a:prstGeom>
          <a:solidFill>
            <a:schemeClr val="accent6"/>
          </a:solidFill>
          <a:ln w="38100" algn="ctr">
            <a:solidFill>
              <a:schemeClr val="accent6"/>
            </a:solidFill>
            <a:miter lim="800000"/>
            <a:headEnd/>
            <a:tailEnd/>
          </a:ln>
          <a:effectLst/>
          <a:extLst/>
        </p:spPr>
        <p:txBody>
          <a:bodyPr vert="wordArtVert" lIns="46800" rIns="45720"/>
          <a:lstStyle/>
          <a:p>
            <a:pPr marL="196850" indent="-196850" algn="ctr" eaLnBrk="0" hangingPunct="0">
              <a:lnSpc>
                <a:spcPct val="95000"/>
              </a:lnSpc>
              <a:spcBef>
                <a:spcPct val="5000"/>
              </a:spcBef>
              <a:defRPr/>
            </a:pPr>
            <a:r>
              <a:rPr lang="pt-BR" sz="1000" b="1" dirty="0">
                <a:solidFill>
                  <a:prstClr val="white"/>
                </a:solidFill>
                <a:latin typeface="Simplon BP Regular" pitchFamily="2" charset="0"/>
              </a:rPr>
              <a:t>TARDE</a:t>
            </a:r>
          </a:p>
        </p:txBody>
      </p:sp>
      <p:sp>
        <p:nvSpPr>
          <p:cNvPr id="9" name="Rectangle 37"/>
          <p:cNvSpPr>
            <a:spLocks noChangeArrowheads="1"/>
          </p:cNvSpPr>
          <p:nvPr/>
        </p:nvSpPr>
        <p:spPr bwMode="auto">
          <a:xfrm>
            <a:off x="5302250" y="640234"/>
            <a:ext cx="1455738" cy="206375"/>
          </a:xfrm>
          <a:prstGeom prst="rect">
            <a:avLst/>
          </a:prstGeom>
          <a:solidFill>
            <a:schemeClr val="accent6"/>
          </a:solidFill>
          <a:ln w="38100" algn="ctr">
            <a:solidFill>
              <a:schemeClr val="accent6"/>
            </a:solidFill>
            <a:miter lim="800000"/>
            <a:headEnd/>
            <a:tailEnd/>
          </a:ln>
        </p:spPr>
        <p:txBody>
          <a:bodyPr lIns="46800" rIns="45720" anchor="ctr"/>
          <a:lstStyle>
            <a:lvl1pPr marL="196850" indent="-196850"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spcBef>
                <a:spcPct val="5000"/>
              </a:spcBef>
            </a:pPr>
            <a:r>
              <a:rPr lang="pt-BR" altLang="pt-BR" sz="1000" b="1">
                <a:solidFill>
                  <a:prstClr val="white"/>
                </a:solidFill>
                <a:latin typeface="Simplon BP Regular" pitchFamily="2" charset="0"/>
              </a:rPr>
              <a:t>Quinta</a:t>
            </a:r>
          </a:p>
        </p:txBody>
      </p:sp>
      <p:sp>
        <p:nvSpPr>
          <p:cNvPr id="10" name="Rectangle 40"/>
          <p:cNvSpPr>
            <a:spLocks noChangeArrowheads="1"/>
          </p:cNvSpPr>
          <p:nvPr/>
        </p:nvSpPr>
        <p:spPr bwMode="auto">
          <a:xfrm>
            <a:off x="3730625" y="640234"/>
            <a:ext cx="1455738" cy="206375"/>
          </a:xfrm>
          <a:prstGeom prst="rect">
            <a:avLst/>
          </a:prstGeom>
          <a:solidFill>
            <a:schemeClr val="accent6"/>
          </a:solidFill>
          <a:ln w="38100" algn="ctr">
            <a:solidFill>
              <a:schemeClr val="accent6"/>
            </a:solidFill>
            <a:miter lim="800000"/>
            <a:headEnd/>
            <a:tailEnd/>
          </a:ln>
        </p:spPr>
        <p:txBody>
          <a:bodyPr lIns="46800" rIns="45720" anchor="ctr"/>
          <a:lstStyle>
            <a:lvl1pPr marL="196850" indent="-196850"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spcBef>
                <a:spcPct val="5000"/>
              </a:spcBef>
            </a:pPr>
            <a:r>
              <a:rPr lang="pt-BR" altLang="pt-BR" sz="1000" b="1">
                <a:solidFill>
                  <a:prstClr val="white"/>
                </a:solidFill>
                <a:latin typeface="Simplon BP Regular" pitchFamily="2" charset="0"/>
              </a:rPr>
              <a:t>Quarta</a:t>
            </a:r>
          </a:p>
        </p:txBody>
      </p:sp>
      <p:sp>
        <p:nvSpPr>
          <p:cNvPr id="11" name="Rectangle 43"/>
          <p:cNvSpPr>
            <a:spLocks noChangeArrowheads="1"/>
          </p:cNvSpPr>
          <p:nvPr/>
        </p:nvSpPr>
        <p:spPr bwMode="auto">
          <a:xfrm>
            <a:off x="2160588" y="640234"/>
            <a:ext cx="1454150" cy="206375"/>
          </a:xfrm>
          <a:prstGeom prst="rect">
            <a:avLst/>
          </a:prstGeom>
          <a:solidFill>
            <a:schemeClr val="accent6"/>
          </a:solidFill>
          <a:ln w="38100" algn="ctr">
            <a:solidFill>
              <a:schemeClr val="accent6"/>
            </a:solidFill>
            <a:miter lim="800000"/>
            <a:headEnd/>
            <a:tailEnd/>
          </a:ln>
        </p:spPr>
        <p:txBody>
          <a:bodyPr lIns="46800" rIns="45720" anchor="ctr"/>
          <a:lstStyle>
            <a:lvl1pPr marL="196850" indent="-196850"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spcBef>
                <a:spcPct val="5000"/>
              </a:spcBef>
            </a:pPr>
            <a:r>
              <a:rPr lang="pt-BR" altLang="pt-BR" sz="1000" b="1">
                <a:solidFill>
                  <a:prstClr val="white"/>
                </a:solidFill>
                <a:latin typeface="Simplon BP Regular" pitchFamily="2" charset="0"/>
              </a:rPr>
              <a:t>Terça</a:t>
            </a:r>
          </a:p>
        </p:txBody>
      </p:sp>
      <p:sp>
        <p:nvSpPr>
          <p:cNvPr id="12" name="Rectangle 46"/>
          <p:cNvSpPr>
            <a:spLocks noChangeArrowheads="1"/>
          </p:cNvSpPr>
          <p:nvPr/>
        </p:nvSpPr>
        <p:spPr bwMode="auto">
          <a:xfrm>
            <a:off x="582613" y="640234"/>
            <a:ext cx="1454150" cy="206375"/>
          </a:xfrm>
          <a:prstGeom prst="rect">
            <a:avLst/>
          </a:prstGeom>
          <a:solidFill>
            <a:schemeClr val="accent6"/>
          </a:solidFill>
          <a:ln w="38100" algn="ctr">
            <a:solidFill>
              <a:schemeClr val="accent6"/>
            </a:solidFill>
            <a:miter lim="800000"/>
            <a:headEnd/>
            <a:tailEnd/>
          </a:ln>
        </p:spPr>
        <p:txBody>
          <a:bodyPr lIns="46800" rIns="45720" anchor="ctr"/>
          <a:lstStyle>
            <a:lvl1pPr marL="196850" indent="-196850"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a:spcBef>
                <a:spcPct val="5000"/>
              </a:spcBef>
            </a:pPr>
            <a:r>
              <a:rPr lang="pt-BR" altLang="pt-BR" sz="1000" b="1" dirty="0">
                <a:solidFill>
                  <a:prstClr val="white"/>
                </a:solidFill>
                <a:latin typeface="Simplon BP Regular" pitchFamily="2" charset="0"/>
              </a:rPr>
              <a:t>Segunda</a:t>
            </a:r>
          </a:p>
        </p:txBody>
      </p:sp>
      <p:sp>
        <p:nvSpPr>
          <p:cNvPr id="14" name="Rectangle 47"/>
          <p:cNvSpPr>
            <a:spLocks noChangeArrowheads="1"/>
          </p:cNvSpPr>
          <p:nvPr/>
        </p:nvSpPr>
        <p:spPr bwMode="auto">
          <a:xfrm>
            <a:off x="817563" y="4930676"/>
            <a:ext cx="249237" cy="165100"/>
          </a:xfrm>
          <a:prstGeom prst="rect">
            <a:avLst/>
          </a:prstGeom>
          <a:solidFill>
            <a:schemeClr val="bg1">
              <a:lumMod val="85000"/>
            </a:schemeClr>
          </a:solidFill>
          <a:ln w="12700">
            <a:solidFill>
              <a:schemeClr val="accent6"/>
            </a:solidFill>
            <a:prstDash val="solid"/>
            <a:miter lim="800000"/>
            <a:headEnd/>
            <a:tailEnd/>
          </a:ln>
          <a:effectLst/>
          <a:extLst/>
        </p:spPr>
        <p:txBody>
          <a:bodyPr lIns="18000" rIns="18000" anchor="ctr"/>
          <a:lstStyle/>
          <a:p>
            <a:pPr algn="ctr" eaLnBrk="0" hangingPunct="0">
              <a:defRPr/>
            </a:pPr>
            <a:endParaRPr lang="pt-BR" sz="900">
              <a:solidFill>
                <a:prstClr val="black"/>
              </a:solidFill>
              <a:latin typeface="Simplon BP Regular" pitchFamily="2" charset="0"/>
            </a:endParaRPr>
          </a:p>
        </p:txBody>
      </p:sp>
      <p:sp>
        <p:nvSpPr>
          <p:cNvPr id="15" name="CaixaDeTexto 22"/>
          <p:cNvSpPr txBox="1">
            <a:spLocks noChangeArrowheads="1"/>
          </p:cNvSpPr>
          <p:nvPr/>
        </p:nvSpPr>
        <p:spPr bwMode="auto">
          <a:xfrm>
            <a:off x="1084263" y="4917976"/>
            <a:ext cx="7016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r>
              <a:rPr lang="pt-BR" altLang="pt-BR" sz="900">
                <a:solidFill>
                  <a:prstClr val="black"/>
                </a:solidFill>
                <a:latin typeface="Simplon BP Regular" pitchFamily="2" charset="0"/>
              </a:rPr>
              <a:t>Presencial</a:t>
            </a:r>
          </a:p>
        </p:txBody>
      </p:sp>
      <p:sp>
        <p:nvSpPr>
          <p:cNvPr id="16" name="CaixaDeTexto 23"/>
          <p:cNvSpPr txBox="1">
            <a:spLocks noChangeArrowheads="1"/>
          </p:cNvSpPr>
          <p:nvPr/>
        </p:nvSpPr>
        <p:spPr bwMode="auto">
          <a:xfrm>
            <a:off x="3175" y="4917976"/>
            <a:ext cx="64452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r>
              <a:rPr lang="pt-BR" altLang="pt-BR" sz="900" dirty="0">
                <a:solidFill>
                  <a:prstClr val="black"/>
                </a:solidFill>
                <a:latin typeface="Simplon BP Regular" pitchFamily="2" charset="0"/>
              </a:rPr>
              <a:t>Legenda:</a:t>
            </a:r>
          </a:p>
        </p:txBody>
      </p:sp>
      <p:sp>
        <p:nvSpPr>
          <p:cNvPr id="17" name="Rectangle 47"/>
          <p:cNvSpPr>
            <a:spLocks noChangeArrowheads="1"/>
          </p:cNvSpPr>
          <p:nvPr/>
        </p:nvSpPr>
        <p:spPr bwMode="auto">
          <a:xfrm>
            <a:off x="1898650" y="4930676"/>
            <a:ext cx="247650" cy="163512"/>
          </a:xfrm>
          <a:prstGeom prst="rect">
            <a:avLst/>
          </a:prstGeom>
          <a:noFill/>
          <a:ln w="12700">
            <a:solidFill>
              <a:schemeClr val="accent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nchor="ct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hangingPunct="1"/>
            <a:endParaRPr lang="pt-BR" altLang="pt-BR" sz="900">
              <a:solidFill>
                <a:prstClr val="black"/>
              </a:solidFill>
              <a:latin typeface="Simplon BP Regular" pitchFamily="2" charset="0"/>
            </a:endParaRPr>
          </a:p>
        </p:txBody>
      </p:sp>
      <p:sp>
        <p:nvSpPr>
          <p:cNvPr id="18" name="CaixaDeTexto 25"/>
          <p:cNvSpPr txBox="1">
            <a:spLocks noChangeArrowheads="1"/>
          </p:cNvSpPr>
          <p:nvPr/>
        </p:nvSpPr>
        <p:spPr bwMode="auto">
          <a:xfrm>
            <a:off x="2133600" y="4917976"/>
            <a:ext cx="138588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r>
              <a:rPr lang="pt-BR" altLang="pt-BR" sz="900">
                <a:solidFill>
                  <a:prstClr val="black"/>
                </a:solidFill>
                <a:latin typeface="Simplon BP Regular" pitchFamily="2" charset="0"/>
              </a:rPr>
              <a:t>Atividade de Preparação</a:t>
            </a:r>
          </a:p>
        </p:txBody>
      </p:sp>
      <p:sp>
        <p:nvSpPr>
          <p:cNvPr id="19" name="Rectangle 68"/>
          <p:cNvSpPr>
            <a:spLocks noChangeArrowheads="1"/>
          </p:cNvSpPr>
          <p:nvPr/>
        </p:nvSpPr>
        <p:spPr bwMode="auto">
          <a:xfrm>
            <a:off x="5286327" y="1511499"/>
            <a:ext cx="1454150" cy="946401"/>
          </a:xfrm>
          <a:prstGeom prst="rect">
            <a:avLst/>
          </a:prstGeom>
          <a:noFill/>
          <a:ln w="15875">
            <a:solidFill>
              <a:srgbClr val="FF99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ctr" anchorCtr="1"/>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r>
              <a:rPr lang="pt-BR" altLang="pt-BR" sz="900" b="1" dirty="0">
                <a:solidFill>
                  <a:prstClr val="black"/>
                </a:solidFill>
                <a:latin typeface="Simplon BP Regular" pitchFamily="2" charset="0"/>
              </a:rPr>
              <a:t>Acompanhamento de Pendências – Envio de e-mail</a:t>
            </a:r>
          </a:p>
          <a:p>
            <a:pPr hangingPunct="1"/>
            <a:r>
              <a:rPr lang="pt-BR" altLang="pt-BR" sz="900" dirty="0">
                <a:solidFill>
                  <a:prstClr val="black"/>
                </a:solidFill>
                <a:latin typeface="Simplon BP Regular" pitchFamily="2" charset="0"/>
              </a:rPr>
              <a:t>Resp.: PMO </a:t>
            </a:r>
          </a:p>
          <a:p>
            <a:pPr hangingPunct="1"/>
            <a:r>
              <a:rPr lang="pt-BR" altLang="pt-BR" sz="900" dirty="0">
                <a:solidFill>
                  <a:prstClr val="black"/>
                </a:solidFill>
                <a:latin typeface="Simplon BP Regular" pitchFamily="2" charset="0"/>
              </a:rPr>
              <a:t>Público: Resp. Pendências Abertas</a:t>
            </a:r>
            <a:r>
              <a:rPr lang="pt-BR" altLang="pt-BR" sz="900" dirty="0" smtClean="0">
                <a:solidFill>
                  <a:prstClr val="black"/>
                </a:solidFill>
                <a:latin typeface="Simplon BP Regular" pitchFamily="2" charset="0"/>
              </a:rPr>
              <a:t>, Core Team</a:t>
            </a:r>
            <a:endParaRPr lang="pt-BR" altLang="pt-BR" sz="900" dirty="0">
              <a:solidFill>
                <a:prstClr val="black"/>
              </a:solidFill>
              <a:latin typeface="Simplon BP Regular" pitchFamily="2" charset="0"/>
            </a:endParaRPr>
          </a:p>
        </p:txBody>
      </p:sp>
      <p:sp>
        <p:nvSpPr>
          <p:cNvPr id="20" name="Rectangle 47"/>
          <p:cNvSpPr>
            <a:spLocks noChangeArrowheads="1"/>
          </p:cNvSpPr>
          <p:nvPr/>
        </p:nvSpPr>
        <p:spPr bwMode="auto">
          <a:xfrm>
            <a:off x="3817938" y="4930676"/>
            <a:ext cx="249237" cy="163512"/>
          </a:xfrm>
          <a:prstGeom prst="rect">
            <a:avLst/>
          </a:prstGeom>
          <a:noFill/>
          <a:ln w="12700">
            <a:solidFill>
              <a:srgbClr val="FF954D"/>
            </a:solidFill>
            <a:prstDash val="dash"/>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nchor="ctr" anchorCtr="1"/>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endParaRPr lang="pt-BR" altLang="pt-BR" sz="900">
              <a:solidFill>
                <a:prstClr val="black"/>
              </a:solidFill>
              <a:latin typeface="Simplon BP Regular" pitchFamily="2" charset="0"/>
            </a:endParaRPr>
          </a:p>
        </p:txBody>
      </p:sp>
      <p:sp>
        <p:nvSpPr>
          <p:cNvPr id="21" name="CaixaDeTexto 28"/>
          <p:cNvSpPr txBox="1">
            <a:spLocks noChangeArrowheads="1"/>
          </p:cNvSpPr>
          <p:nvPr/>
        </p:nvSpPr>
        <p:spPr bwMode="auto">
          <a:xfrm>
            <a:off x="4125913" y="4917976"/>
            <a:ext cx="11541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r>
              <a:rPr lang="pt-BR" altLang="pt-BR" sz="900">
                <a:solidFill>
                  <a:prstClr val="black"/>
                </a:solidFill>
                <a:latin typeface="Simplon BP Regular" pitchFamily="2" charset="0"/>
              </a:rPr>
              <a:t>Divulgação Material</a:t>
            </a:r>
          </a:p>
        </p:txBody>
      </p:sp>
      <p:sp>
        <p:nvSpPr>
          <p:cNvPr id="22" name="CaixaDeTexto 33"/>
          <p:cNvSpPr txBox="1">
            <a:spLocks noChangeArrowheads="1"/>
          </p:cNvSpPr>
          <p:nvPr/>
        </p:nvSpPr>
        <p:spPr bwMode="auto">
          <a:xfrm>
            <a:off x="96764" y="2787774"/>
            <a:ext cx="6572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r>
              <a:rPr lang="pt-BR" altLang="pt-BR" sz="900" dirty="0">
                <a:solidFill>
                  <a:schemeClr val="bg1">
                    <a:lumMod val="50000"/>
                  </a:schemeClr>
                </a:solidFill>
                <a:latin typeface="Simplon BP Regular" pitchFamily="2" charset="0"/>
              </a:rPr>
              <a:t>14:00</a:t>
            </a:r>
          </a:p>
        </p:txBody>
      </p:sp>
      <p:sp>
        <p:nvSpPr>
          <p:cNvPr id="23" name="Rectangle 68"/>
          <p:cNvSpPr>
            <a:spLocks noChangeArrowheads="1"/>
          </p:cNvSpPr>
          <p:nvPr/>
        </p:nvSpPr>
        <p:spPr bwMode="auto">
          <a:xfrm>
            <a:off x="582613" y="2968160"/>
            <a:ext cx="1454400" cy="657690"/>
          </a:xfrm>
          <a:prstGeom prst="rect">
            <a:avLst/>
          </a:prstGeom>
          <a:noFill/>
          <a:ln w="15875">
            <a:solidFill>
              <a:schemeClr val="accent6"/>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nchorCtr="1"/>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r>
              <a:rPr lang="pt-BR" altLang="pt-BR" sz="900" b="1" dirty="0" smtClean="0">
                <a:solidFill>
                  <a:prstClr val="black"/>
                </a:solidFill>
                <a:latin typeface="Simplon BP Regular" pitchFamily="2" charset="0"/>
              </a:rPr>
              <a:t>Preparação do Material para o Core Team</a:t>
            </a:r>
            <a:endParaRPr lang="pt-BR" altLang="pt-BR" sz="900" dirty="0">
              <a:solidFill>
                <a:prstClr val="black"/>
              </a:solidFill>
              <a:latin typeface="Simplon BP Regular" pitchFamily="2" charset="0"/>
            </a:endParaRPr>
          </a:p>
          <a:p>
            <a:r>
              <a:rPr lang="pt-BR" altLang="pt-BR" sz="900" dirty="0">
                <a:solidFill>
                  <a:prstClr val="black"/>
                </a:solidFill>
                <a:latin typeface="Simplon BP Regular" pitchFamily="2" charset="0"/>
              </a:rPr>
              <a:t>Periodicidade: </a:t>
            </a:r>
            <a:r>
              <a:rPr lang="pt-BR" altLang="pt-BR" sz="900" dirty="0" smtClean="0">
                <a:solidFill>
                  <a:prstClr val="black"/>
                </a:solidFill>
                <a:latin typeface="Simplon BP Regular" pitchFamily="2" charset="0"/>
              </a:rPr>
              <a:t>Semanal</a:t>
            </a:r>
            <a:endParaRPr lang="pt-BR" altLang="pt-BR" sz="900" dirty="0">
              <a:solidFill>
                <a:prstClr val="black"/>
              </a:solidFill>
              <a:latin typeface="Simplon BP Regular" pitchFamily="2" charset="0"/>
            </a:endParaRPr>
          </a:p>
          <a:p>
            <a:r>
              <a:rPr lang="pt-BR" altLang="pt-BR" sz="900" dirty="0">
                <a:solidFill>
                  <a:prstClr val="black"/>
                </a:solidFill>
                <a:latin typeface="Simplon BP Regular" pitchFamily="2" charset="0"/>
              </a:rPr>
              <a:t>Responsável: </a:t>
            </a:r>
            <a:r>
              <a:rPr lang="pt-BR" altLang="pt-BR" sz="900" dirty="0" smtClean="0">
                <a:solidFill>
                  <a:prstClr val="black"/>
                </a:solidFill>
                <a:latin typeface="Simplon BP Regular" pitchFamily="2" charset="0"/>
              </a:rPr>
              <a:t>PMO, GP</a:t>
            </a:r>
          </a:p>
          <a:p>
            <a:endParaRPr lang="pt-BR" altLang="pt-BR" sz="900" dirty="0" smtClean="0">
              <a:solidFill>
                <a:prstClr val="black"/>
              </a:solidFill>
              <a:latin typeface="Simplon BP Regular" pitchFamily="2" charset="0"/>
            </a:endParaRPr>
          </a:p>
          <a:p>
            <a:endParaRPr lang="pt-BR" altLang="pt-BR" sz="900" dirty="0" smtClean="0">
              <a:solidFill>
                <a:prstClr val="black"/>
              </a:solidFill>
              <a:latin typeface="Simplon BP Regular" pitchFamily="2" charset="0"/>
            </a:endParaRPr>
          </a:p>
          <a:p>
            <a:endParaRPr lang="pt-BR" altLang="pt-BR" sz="900" dirty="0">
              <a:solidFill>
                <a:prstClr val="black"/>
              </a:solidFill>
              <a:latin typeface="Simplon BP Regular" pitchFamily="2" charset="0"/>
            </a:endParaRPr>
          </a:p>
          <a:p>
            <a:endParaRPr lang="pt-BR" altLang="pt-BR" sz="900" dirty="0">
              <a:solidFill>
                <a:prstClr val="black"/>
              </a:solidFill>
              <a:latin typeface="Simplon BP Regular" pitchFamily="2" charset="0"/>
            </a:endParaRPr>
          </a:p>
          <a:p>
            <a:endParaRPr lang="pt-BR" altLang="pt-BR" sz="900" dirty="0" smtClean="0">
              <a:solidFill>
                <a:prstClr val="black"/>
              </a:solidFill>
              <a:latin typeface="Simplon BP Regular" pitchFamily="2" charset="0"/>
            </a:endParaRPr>
          </a:p>
          <a:p>
            <a:endParaRPr lang="pt-BR" altLang="pt-BR" sz="900" b="1" dirty="0" smtClean="0">
              <a:solidFill>
                <a:prstClr val="black"/>
              </a:solidFill>
              <a:latin typeface="Simplon BP Regular" pitchFamily="2" charset="0"/>
            </a:endParaRPr>
          </a:p>
        </p:txBody>
      </p:sp>
      <p:sp>
        <p:nvSpPr>
          <p:cNvPr id="24" name="Rectangle 68"/>
          <p:cNvSpPr>
            <a:spLocks noChangeArrowheads="1"/>
          </p:cNvSpPr>
          <p:nvPr/>
        </p:nvSpPr>
        <p:spPr bwMode="auto">
          <a:xfrm>
            <a:off x="2191154" y="2968160"/>
            <a:ext cx="1454150" cy="1861200"/>
          </a:xfrm>
          <a:prstGeom prst="rect">
            <a:avLst/>
          </a:prstGeom>
          <a:noFill/>
          <a:ln w="15875">
            <a:solidFill>
              <a:srgbClr val="FF954D"/>
            </a:solidFill>
            <a:prstDash val="dash"/>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nchorCtr="1"/>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r>
              <a:rPr lang="pt-BR" altLang="pt-BR" sz="900" b="1" dirty="0">
                <a:solidFill>
                  <a:prstClr val="black"/>
                </a:solidFill>
                <a:latin typeface="Simplon BP Regular" pitchFamily="2" charset="0"/>
              </a:rPr>
              <a:t>Divulgação Ata de Core Team , Cadastramento das Pendências e das Decisões, Premissas e Restrições definidas na reunião</a:t>
            </a:r>
          </a:p>
          <a:p>
            <a:pPr hangingPunct="1"/>
            <a:endParaRPr lang="pt-BR" altLang="pt-BR" sz="900" b="1" dirty="0">
              <a:solidFill>
                <a:prstClr val="black"/>
              </a:solidFill>
              <a:latin typeface="Simplon BP Regular" pitchFamily="2" charset="0"/>
            </a:endParaRPr>
          </a:p>
          <a:p>
            <a:r>
              <a:rPr lang="pt-BR" altLang="pt-BR" sz="900" dirty="0">
                <a:solidFill>
                  <a:prstClr val="black"/>
                </a:solidFill>
                <a:latin typeface="Simplon BP Regular" pitchFamily="2" charset="0"/>
              </a:rPr>
              <a:t>Periodicidade: Semanal</a:t>
            </a:r>
          </a:p>
          <a:p>
            <a:r>
              <a:rPr lang="pt-BR" altLang="pt-BR" sz="900" dirty="0">
                <a:solidFill>
                  <a:prstClr val="black"/>
                </a:solidFill>
                <a:latin typeface="Simplon BP Regular" pitchFamily="2" charset="0"/>
              </a:rPr>
              <a:t>Responsável: PMO </a:t>
            </a:r>
          </a:p>
          <a:p>
            <a:r>
              <a:rPr lang="pt-BR" altLang="pt-BR" sz="900" dirty="0">
                <a:solidFill>
                  <a:prstClr val="black"/>
                </a:solidFill>
                <a:latin typeface="Simplon BP Regular" pitchFamily="2" charset="0"/>
              </a:rPr>
              <a:t>Público: Membros do Core Team</a:t>
            </a:r>
          </a:p>
        </p:txBody>
      </p:sp>
      <p:sp>
        <p:nvSpPr>
          <p:cNvPr id="25" name="CaixaDeTexto 41"/>
          <p:cNvSpPr txBox="1">
            <a:spLocks noChangeArrowheads="1"/>
          </p:cNvSpPr>
          <p:nvPr/>
        </p:nvSpPr>
        <p:spPr bwMode="auto">
          <a:xfrm>
            <a:off x="96764" y="715608"/>
            <a:ext cx="6588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r>
              <a:rPr lang="pt-BR" altLang="pt-BR" sz="900" dirty="0" smtClean="0">
                <a:solidFill>
                  <a:schemeClr val="bg1">
                    <a:lumMod val="50000"/>
                  </a:schemeClr>
                </a:solidFill>
                <a:latin typeface="Simplon BP Regular" pitchFamily="2" charset="0"/>
              </a:rPr>
              <a:t>09:00</a:t>
            </a:r>
            <a:endParaRPr lang="pt-BR" altLang="pt-BR" sz="900" dirty="0">
              <a:solidFill>
                <a:schemeClr val="bg1">
                  <a:lumMod val="50000"/>
                </a:schemeClr>
              </a:solidFill>
              <a:latin typeface="Simplon BP Regular" pitchFamily="2" charset="0"/>
            </a:endParaRPr>
          </a:p>
        </p:txBody>
      </p:sp>
      <p:sp>
        <p:nvSpPr>
          <p:cNvPr id="26" name="Rectangle 47"/>
          <p:cNvSpPr>
            <a:spLocks noChangeArrowheads="1"/>
          </p:cNvSpPr>
          <p:nvPr/>
        </p:nvSpPr>
        <p:spPr bwMode="auto">
          <a:xfrm>
            <a:off x="582613" y="3675315"/>
            <a:ext cx="1454150" cy="1165387"/>
          </a:xfrm>
          <a:prstGeom prst="rect">
            <a:avLst/>
          </a:prstGeom>
          <a:solidFill>
            <a:schemeClr val="bg1">
              <a:lumMod val="85000"/>
            </a:schemeClr>
          </a:solidFill>
          <a:ln w="12700">
            <a:solidFill>
              <a:schemeClr val="accent6"/>
            </a:solidFill>
            <a:prstDash val="solid"/>
            <a:miter lim="800000"/>
            <a:headEnd/>
            <a:tailEnd/>
          </a:ln>
          <a:effectLst/>
          <a:extLst/>
        </p:spPr>
        <p:txBody>
          <a:bodyPr lIns="18000" rIns="18000"/>
          <a:lstStyle/>
          <a:p>
            <a:pPr eaLnBrk="0">
              <a:defRPr/>
            </a:pPr>
            <a:r>
              <a:rPr lang="pt-BR" sz="900" b="1" dirty="0">
                <a:solidFill>
                  <a:prstClr val="black"/>
                </a:solidFill>
                <a:latin typeface="Simplon BP Regular" pitchFamily="2" charset="0"/>
              </a:rPr>
              <a:t>Reunião de </a:t>
            </a:r>
            <a:r>
              <a:rPr lang="pt-BR" sz="900" b="1" dirty="0" smtClean="0">
                <a:solidFill>
                  <a:prstClr val="black"/>
                </a:solidFill>
                <a:latin typeface="Simplon BP Regular" pitchFamily="2" charset="0"/>
              </a:rPr>
              <a:t>Core Team</a:t>
            </a:r>
          </a:p>
          <a:p>
            <a:pPr eaLnBrk="0">
              <a:defRPr/>
            </a:pPr>
            <a:endParaRPr lang="pt-BR" sz="900" b="1" dirty="0" smtClean="0">
              <a:solidFill>
                <a:prstClr val="black"/>
              </a:solidFill>
              <a:latin typeface="Simplon BP Regular" pitchFamily="2" charset="0"/>
            </a:endParaRPr>
          </a:p>
          <a:p>
            <a:pPr eaLnBrk="0">
              <a:defRPr/>
            </a:pPr>
            <a:r>
              <a:rPr lang="pt-BR" sz="900" dirty="0" smtClean="0">
                <a:solidFill>
                  <a:prstClr val="black"/>
                </a:solidFill>
                <a:latin typeface="Simplon BP Regular" pitchFamily="2" charset="0"/>
              </a:rPr>
              <a:t>Periodicidade: Semanal</a:t>
            </a:r>
            <a:endParaRPr lang="pt-BR" sz="900" dirty="0">
              <a:solidFill>
                <a:prstClr val="black"/>
              </a:solidFill>
              <a:latin typeface="Simplon BP Regular" pitchFamily="2" charset="0"/>
            </a:endParaRPr>
          </a:p>
          <a:p>
            <a:pPr eaLnBrk="0">
              <a:defRPr/>
            </a:pPr>
            <a:r>
              <a:rPr lang="pt-BR" sz="900" dirty="0">
                <a:solidFill>
                  <a:prstClr val="black"/>
                </a:solidFill>
                <a:latin typeface="Simplon BP Regular" pitchFamily="2" charset="0"/>
              </a:rPr>
              <a:t>Participa: </a:t>
            </a:r>
            <a:r>
              <a:rPr lang="pt-BR" sz="900" dirty="0" smtClean="0">
                <a:solidFill>
                  <a:prstClr val="black"/>
                </a:solidFill>
                <a:latin typeface="Simplon BP Regular" pitchFamily="2" charset="0"/>
              </a:rPr>
              <a:t>GPs, CT, CF, </a:t>
            </a:r>
            <a:r>
              <a:rPr lang="pt-BR" sz="900" dirty="0">
                <a:solidFill>
                  <a:prstClr val="black"/>
                </a:solidFill>
                <a:latin typeface="Simplon BP Regular" pitchFamily="2" charset="0"/>
              </a:rPr>
              <a:t>Gestão de Testes, </a:t>
            </a:r>
            <a:r>
              <a:rPr lang="pt-BR" sz="900" dirty="0" err="1">
                <a:solidFill>
                  <a:prstClr val="black"/>
                </a:solidFill>
                <a:latin typeface="Simplon BP Regular" pitchFamily="2" charset="0"/>
              </a:rPr>
              <a:t>RTs</a:t>
            </a:r>
            <a:r>
              <a:rPr lang="pt-BR" sz="900" dirty="0">
                <a:solidFill>
                  <a:prstClr val="black"/>
                </a:solidFill>
                <a:latin typeface="Simplon BP Regular" pitchFamily="2" charset="0"/>
              </a:rPr>
              <a:t> e </a:t>
            </a:r>
            <a:r>
              <a:rPr lang="pt-BR" sz="900" dirty="0" smtClean="0">
                <a:solidFill>
                  <a:prstClr val="black"/>
                </a:solidFill>
                <a:latin typeface="Simplon BP Regular" pitchFamily="2" charset="0"/>
              </a:rPr>
              <a:t>PMO</a:t>
            </a:r>
            <a:endParaRPr lang="pt-BR" sz="900" i="1" kern="0" dirty="0">
              <a:solidFill>
                <a:prstClr val="black"/>
              </a:solidFill>
              <a:latin typeface="Simplon BP Regular" pitchFamily="2" charset="0"/>
            </a:endParaRPr>
          </a:p>
          <a:p>
            <a:pPr eaLnBrk="0">
              <a:defRPr/>
            </a:pPr>
            <a:r>
              <a:rPr lang="pt-BR" sz="900" i="1" kern="0" dirty="0">
                <a:solidFill>
                  <a:prstClr val="black"/>
                </a:solidFill>
                <a:latin typeface="Simplon BP Regular" pitchFamily="2" charset="0"/>
              </a:rPr>
              <a:t>Foco: Cronograma, Riscos, </a:t>
            </a:r>
            <a:r>
              <a:rPr lang="pt-BR" sz="900" i="1" kern="0" dirty="0" err="1">
                <a:solidFill>
                  <a:prstClr val="black"/>
                </a:solidFill>
                <a:latin typeface="Simplon BP Regular" pitchFamily="2" charset="0"/>
              </a:rPr>
              <a:t>Issues</a:t>
            </a:r>
            <a:r>
              <a:rPr lang="pt-BR" sz="900" i="1" kern="0" dirty="0">
                <a:solidFill>
                  <a:prstClr val="black"/>
                </a:solidFill>
                <a:latin typeface="Simplon BP Regular" pitchFamily="2" charset="0"/>
              </a:rPr>
              <a:t> e Pendências</a:t>
            </a:r>
            <a:endParaRPr lang="pt-BR" sz="900" dirty="0">
              <a:solidFill>
                <a:prstClr val="black"/>
              </a:solidFill>
              <a:latin typeface="Simplon BP Regular" pitchFamily="2" charset="0"/>
            </a:endParaRPr>
          </a:p>
        </p:txBody>
      </p:sp>
      <p:sp>
        <p:nvSpPr>
          <p:cNvPr id="27" name="Rectangle 68"/>
          <p:cNvSpPr>
            <a:spLocks noChangeArrowheads="1"/>
          </p:cNvSpPr>
          <p:nvPr/>
        </p:nvSpPr>
        <p:spPr bwMode="auto">
          <a:xfrm>
            <a:off x="6878638" y="923798"/>
            <a:ext cx="1454150" cy="726589"/>
          </a:xfrm>
          <a:prstGeom prst="rect">
            <a:avLst/>
          </a:prstGeom>
          <a:noFill/>
          <a:ln w="15875">
            <a:solidFill>
              <a:srgbClr val="FF9900"/>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t" anchorCtr="1"/>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r>
              <a:rPr lang="pt-BR" altLang="pt-BR" sz="900" b="1" dirty="0">
                <a:solidFill>
                  <a:prstClr val="black"/>
                </a:solidFill>
                <a:latin typeface="Simplon BP Regular" pitchFamily="2" charset="0"/>
              </a:rPr>
              <a:t>Envio do Status </a:t>
            </a:r>
            <a:r>
              <a:rPr lang="pt-BR" altLang="pt-BR" sz="900" b="1" dirty="0" err="1">
                <a:solidFill>
                  <a:prstClr val="black"/>
                </a:solidFill>
                <a:latin typeface="Simplon BP Regular" pitchFamily="2" charset="0"/>
              </a:rPr>
              <a:t>Report</a:t>
            </a:r>
            <a:r>
              <a:rPr lang="pt-BR" altLang="pt-BR" sz="900" b="1" dirty="0">
                <a:solidFill>
                  <a:prstClr val="black"/>
                </a:solidFill>
                <a:latin typeface="Simplon BP Regular" pitchFamily="2" charset="0"/>
              </a:rPr>
              <a:t> pelos Fornecedores</a:t>
            </a:r>
            <a:endParaRPr lang="pt-BR" altLang="pt-BR" sz="900" dirty="0">
              <a:solidFill>
                <a:prstClr val="black"/>
              </a:solidFill>
              <a:latin typeface="Simplon BP Regular" pitchFamily="2" charset="0"/>
            </a:endParaRPr>
          </a:p>
          <a:p>
            <a:pPr hangingPunct="1"/>
            <a:r>
              <a:rPr lang="pt-BR" altLang="pt-BR" sz="900" dirty="0">
                <a:solidFill>
                  <a:prstClr val="black"/>
                </a:solidFill>
                <a:latin typeface="Simplon BP Regular" pitchFamily="2" charset="0"/>
              </a:rPr>
              <a:t>Público: </a:t>
            </a:r>
            <a:r>
              <a:rPr lang="pt-BR" altLang="pt-BR" sz="900" dirty="0" smtClean="0">
                <a:solidFill>
                  <a:prstClr val="black"/>
                </a:solidFill>
                <a:latin typeface="Simplon BP Regular" pitchFamily="2" charset="0"/>
              </a:rPr>
              <a:t>PMO, GPs e </a:t>
            </a:r>
            <a:r>
              <a:rPr lang="pt-BR" altLang="pt-BR" sz="900" dirty="0" err="1">
                <a:solidFill>
                  <a:prstClr val="black"/>
                </a:solidFill>
                <a:latin typeface="Simplon BP Regular" pitchFamily="2" charset="0"/>
              </a:rPr>
              <a:t>RTs</a:t>
            </a:r>
            <a:endParaRPr lang="pt-BR" altLang="pt-BR" sz="900" dirty="0">
              <a:solidFill>
                <a:prstClr val="black"/>
              </a:solidFill>
              <a:latin typeface="Simplon BP Regular" pitchFamily="2" charset="0"/>
            </a:endParaRPr>
          </a:p>
        </p:txBody>
      </p:sp>
      <p:sp>
        <p:nvSpPr>
          <p:cNvPr id="28" name="Rectangle 47"/>
          <p:cNvSpPr>
            <a:spLocks noChangeArrowheads="1"/>
          </p:cNvSpPr>
          <p:nvPr/>
        </p:nvSpPr>
        <p:spPr bwMode="auto">
          <a:xfrm>
            <a:off x="6879975" y="1747197"/>
            <a:ext cx="1454400" cy="1066773"/>
          </a:xfrm>
          <a:prstGeom prst="rect">
            <a:avLst/>
          </a:prstGeom>
          <a:solidFill>
            <a:schemeClr val="bg1">
              <a:lumMod val="85000"/>
            </a:schemeClr>
          </a:solidFill>
          <a:ln w="12700">
            <a:solidFill>
              <a:schemeClr val="accent6"/>
            </a:solidFill>
            <a:prstDash val="solid"/>
            <a:miter lim="800000"/>
            <a:headEnd/>
            <a:tailEnd/>
          </a:ln>
          <a:effectLst/>
          <a:extLst/>
        </p:spPr>
        <p:txBody>
          <a:bodyPr lIns="18000" rIns="18000"/>
          <a:lstStyle/>
          <a:p>
            <a:pPr eaLnBrk="0">
              <a:defRPr/>
            </a:pPr>
            <a:r>
              <a:rPr lang="pt-BR" sz="900" b="1" dirty="0">
                <a:solidFill>
                  <a:prstClr val="black"/>
                </a:solidFill>
                <a:latin typeface="Simplon BP Regular" pitchFamily="2" charset="0"/>
              </a:rPr>
              <a:t>Reunião de Status com fornecedores </a:t>
            </a:r>
          </a:p>
          <a:p>
            <a:pPr eaLnBrk="0">
              <a:defRPr/>
            </a:pPr>
            <a:endParaRPr lang="pt-BR" sz="900" b="1" dirty="0">
              <a:solidFill>
                <a:prstClr val="black"/>
              </a:solidFill>
              <a:latin typeface="Simplon BP Regular" pitchFamily="2" charset="0"/>
            </a:endParaRPr>
          </a:p>
          <a:p>
            <a:pPr eaLnBrk="0">
              <a:defRPr/>
            </a:pPr>
            <a:r>
              <a:rPr lang="pt-BR" sz="900" dirty="0">
                <a:solidFill>
                  <a:prstClr val="black"/>
                </a:solidFill>
                <a:latin typeface="Simplon BP Regular" pitchFamily="2" charset="0"/>
              </a:rPr>
              <a:t>Participa: </a:t>
            </a:r>
            <a:r>
              <a:rPr lang="pt-BR" sz="900" dirty="0" smtClean="0">
                <a:solidFill>
                  <a:prstClr val="black"/>
                </a:solidFill>
                <a:latin typeface="Simplon BP Regular" pitchFamily="2" charset="0"/>
              </a:rPr>
              <a:t>GP, CT, Gestão </a:t>
            </a:r>
            <a:r>
              <a:rPr lang="pt-BR" sz="900" dirty="0">
                <a:solidFill>
                  <a:prstClr val="black"/>
                </a:solidFill>
                <a:latin typeface="Simplon BP Regular" pitchFamily="2" charset="0"/>
              </a:rPr>
              <a:t>de Testes, </a:t>
            </a:r>
            <a:r>
              <a:rPr lang="pt-BR" sz="900" dirty="0" err="1">
                <a:solidFill>
                  <a:prstClr val="black"/>
                </a:solidFill>
                <a:latin typeface="Simplon BP Regular" pitchFamily="2" charset="0"/>
              </a:rPr>
              <a:t>RTs</a:t>
            </a:r>
            <a:r>
              <a:rPr lang="pt-BR" sz="900" dirty="0">
                <a:solidFill>
                  <a:prstClr val="black"/>
                </a:solidFill>
                <a:latin typeface="Simplon BP Regular" pitchFamily="2" charset="0"/>
              </a:rPr>
              <a:t> </a:t>
            </a:r>
            <a:r>
              <a:rPr lang="pt-BR" sz="900" dirty="0" smtClean="0">
                <a:solidFill>
                  <a:prstClr val="black"/>
                </a:solidFill>
                <a:latin typeface="Simplon BP Regular" pitchFamily="2" charset="0"/>
              </a:rPr>
              <a:t>e PMO</a:t>
            </a:r>
            <a:endParaRPr lang="pt-BR" sz="900" i="1" kern="0" dirty="0">
              <a:solidFill>
                <a:prstClr val="black"/>
              </a:solidFill>
              <a:latin typeface="Simplon BP Regular" pitchFamily="2" charset="0"/>
            </a:endParaRPr>
          </a:p>
          <a:p>
            <a:pPr eaLnBrk="0">
              <a:defRPr/>
            </a:pPr>
            <a:r>
              <a:rPr lang="pt-BR" sz="900" i="1" kern="0" dirty="0">
                <a:solidFill>
                  <a:prstClr val="black"/>
                </a:solidFill>
                <a:latin typeface="Simplon BP Regular" pitchFamily="2" charset="0"/>
              </a:rPr>
              <a:t>Foco: Cronograma, Riscos, </a:t>
            </a:r>
            <a:r>
              <a:rPr lang="pt-BR" sz="900" i="1" kern="0" dirty="0" err="1">
                <a:solidFill>
                  <a:prstClr val="black"/>
                </a:solidFill>
                <a:latin typeface="Simplon BP Regular" pitchFamily="2" charset="0"/>
              </a:rPr>
              <a:t>Issues</a:t>
            </a:r>
            <a:r>
              <a:rPr lang="pt-BR" sz="900" i="1" kern="0" dirty="0">
                <a:solidFill>
                  <a:prstClr val="black"/>
                </a:solidFill>
                <a:latin typeface="Simplon BP Regular" pitchFamily="2" charset="0"/>
              </a:rPr>
              <a:t> e Pendências</a:t>
            </a:r>
            <a:endParaRPr lang="pt-BR" sz="900" dirty="0">
              <a:solidFill>
                <a:prstClr val="black"/>
              </a:solidFill>
              <a:latin typeface="Simplon BP Regular" pitchFamily="2" charset="0"/>
            </a:endParaRPr>
          </a:p>
        </p:txBody>
      </p:sp>
      <p:sp>
        <p:nvSpPr>
          <p:cNvPr id="30" name="Rectangle 68"/>
          <p:cNvSpPr>
            <a:spLocks noChangeArrowheads="1"/>
          </p:cNvSpPr>
          <p:nvPr/>
        </p:nvSpPr>
        <p:spPr bwMode="auto">
          <a:xfrm>
            <a:off x="6859744" y="3977554"/>
            <a:ext cx="1454150" cy="862301"/>
          </a:xfrm>
          <a:prstGeom prst="rect">
            <a:avLst/>
          </a:prstGeom>
          <a:noFill/>
          <a:ln w="15875">
            <a:solidFill>
              <a:srgbClr val="FF954D"/>
            </a:solidFill>
            <a:prstDash val="dash"/>
            <a:miter lim="800000"/>
            <a:headEnd/>
            <a:tailEnd/>
          </a:ln>
          <a:extLst>
            <a:ext uri="{909E8E84-426E-40DD-AFC4-6F175D3DCCD1}">
              <a14:hiddenFill xmlns:a14="http://schemas.microsoft.com/office/drawing/2010/main">
                <a:solidFill>
                  <a:srgbClr val="FFFFFF"/>
                </a:solidFill>
              </a14:hiddenFill>
            </a:ext>
          </a:extLst>
        </p:spPr>
        <p:txBody>
          <a:bodyPr lIns="0" tIns="36000" rIns="0" bIns="36000" anchor="ctr" anchorCtr="0"/>
          <a:lstStyle>
            <a:lvl1pPr eaLnBrk="0" hangingPunct="0">
              <a:defRPr>
                <a:solidFill>
                  <a:schemeClr val="tx1"/>
                </a:solidFill>
                <a:latin typeface="Georgia" panose="02040502050405020303" pitchFamily="18" charset="0"/>
                <a:cs typeface="Arial" panose="020B0604020202020204" pitchFamily="34" charset="0"/>
              </a:defRPr>
            </a:lvl1pPr>
            <a:lvl2pPr marL="742950" indent="-285750" eaLnBrk="0" hangingPunct="0">
              <a:defRPr>
                <a:solidFill>
                  <a:schemeClr val="tx1"/>
                </a:solidFill>
                <a:latin typeface="Georgia" panose="02040502050405020303" pitchFamily="18" charset="0"/>
                <a:cs typeface="Arial" panose="020B0604020202020204" pitchFamily="34" charset="0"/>
              </a:defRPr>
            </a:lvl2pPr>
            <a:lvl3pPr marL="1143000" indent="-228600" eaLnBrk="0" hangingPunct="0">
              <a:defRPr>
                <a:solidFill>
                  <a:schemeClr val="tx1"/>
                </a:solidFill>
                <a:latin typeface="Georgia" panose="02040502050405020303" pitchFamily="18" charset="0"/>
                <a:cs typeface="Arial" panose="020B0604020202020204" pitchFamily="34" charset="0"/>
              </a:defRPr>
            </a:lvl3pPr>
            <a:lvl4pPr marL="1600200" indent="-228600" eaLnBrk="0" hangingPunct="0">
              <a:defRPr>
                <a:solidFill>
                  <a:schemeClr val="tx1"/>
                </a:solidFill>
                <a:latin typeface="Georgia" panose="02040502050405020303" pitchFamily="18" charset="0"/>
                <a:cs typeface="Arial" panose="020B0604020202020204" pitchFamily="34" charset="0"/>
              </a:defRPr>
            </a:lvl4pPr>
            <a:lvl5pPr marL="2057400" indent="-228600" eaLnBrk="0" hangingPunct="0">
              <a:defRPr>
                <a:solidFill>
                  <a:schemeClr val="tx1"/>
                </a:solidFill>
                <a:latin typeface="Georgia" panose="02040502050405020303" pitchFamily="18"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hangingPunct="1"/>
            <a:r>
              <a:rPr lang="pt-BR" altLang="pt-BR" sz="900" b="1" dirty="0" smtClean="0">
                <a:solidFill>
                  <a:prstClr val="black"/>
                </a:solidFill>
                <a:latin typeface="Simplon BP Regular" pitchFamily="2" charset="0"/>
              </a:rPr>
              <a:t>Acompanhamento e Atualização de Pendências para Core Team</a:t>
            </a:r>
          </a:p>
          <a:p>
            <a:pPr hangingPunct="1"/>
            <a:endParaRPr lang="pt-BR" altLang="pt-BR" sz="900" b="1" dirty="0">
              <a:solidFill>
                <a:prstClr val="black"/>
              </a:solidFill>
              <a:latin typeface="Simplon BP Regular" pitchFamily="2" charset="0"/>
            </a:endParaRPr>
          </a:p>
          <a:p>
            <a:pPr hangingPunct="1"/>
            <a:r>
              <a:rPr lang="pt-BR" altLang="pt-BR" sz="900" dirty="0">
                <a:solidFill>
                  <a:prstClr val="black"/>
                </a:solidFill>
                <a:latin typeface="Simplon BP Regular" pitchFamily="2" charset="0"/>
              </a:rPr>
              <a:t>Resp.: </a:t>
            </a:r>
            <a:r>
              <a:rPr lang="pt-BR" altLang="pt-BR" sz="900" dirty="0" smtClean="0">
                <a:solidFill>
                  <a:prstClr val="black"/>
                </a:solidFill>
                <a:latin typeface="Simplon BP Regular" pitchFamily="2" charset="0"/>
              </a:rPr>
              <a:t>Responsável pelas pendências em Aberto</a:t>
            </a:r>
          </a:p>
        </p:txBody>
      </p:sp>
    </p:spTree>
    <p:extLst>
      <p:ext uri="{BB962C8B-B14F-4D97-AF65-F5344CB8AC3E}">
        <p14:creationId xmlns:p14="http://schemas.microsoft.com/office/powerpoint/2010/main" val="23459248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Governança</a:t>
            </a:r>
            <a:endParaRPr lang="en-US" dirty="0"/>
          </a:p>
        </p:txBody>
      </p:sp>
    </p:spTree>
    <p:extLst>
      <p:ext uri="{BB962C8B-B14F-4D97-AF65-F5344CB8AC3E}">
        <p14:creationId xmlns:p14="http://schemas.microsoft.com/office/powerpoint/2010/main" val="3035881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CRONOGRAMA</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22</a:t>
            </a:fld>
            <a:endParaRPr lang="pt-BR" dirty="0"/>
          </a:p>
        </p:txBody>
      </p:sp>
      <p:sp>
        <p:nvSpPr>
          <p:cNvPr id="8" name="Retângulo 7"/>
          <p:cNvSpPr/>
          <p:nvPr/>
        </p:nvSpPr>
        <p:spPr>
          <a:xfrm>
            <a:off x="446400" y="1058400"/>
            <a:ext cx="8211600" cy="39422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1" indent="-171450" algn="just">
              <a:lnSpc>
                <a:spcPct val="110000"/>
              </a:lnSpc>
              <a:spcAft>
                <a:spcPts val="600"/>
              </a:spcAft>
              <a:buClr>
                <a:prstClr val="black"/>
              </a:buClr>
              <a:buSzPct val="120000"/>
              <a:buFont typeface="Arial" panose="020B0604020202020204" pitchFamily="34" charset="0"/>
              <a:buChar char="•"/>
            </a:pPr>
            <a:r>
              <a:rPr lang="pt-BR" sz="1200" b="1" dirty="0" smtClean="0">
                <a:solidFill>
                  <a:prstClr val="black"/>
                </a:solidFill>
                <a:latin typeface="Simplon BP Regular" pitchFamily="2" charset="0"/>
              </a:rPr>
              <a:t>Quem </a:t>
            </a:r>
            <a:r>
              <a:rPr lang="pt-BR" sz="1200" b="1" dirty="0">
                <a:solidFill>
                  <a:prstClr val="black"/>
                </a:solidFill>
                <a:latin typeface="Simplon BP Regular" pitchFamily="2" charset="0"/>
              </a:rPr>
              <a:t>altera? </a:t>
            </a:r>
            <a:r>
              <a:rPr lang="pt-BR" sz="1200" dirty="0" smtClean="0">
                <a:solidFill>
                  <a:prstClr val="black"/>
                </a:solidFill>
                <a:latin typeface="Simplon BP Regular" pitchFamily="2" charset="0"/>
              </a:rPr>
              <a:t>PMO (o </a:t>
            </a:r>
            <a:r>
              <a:rPr lang="pt-BR" sz="1200" dirty="0">
                <a:solidFill>
                  <a:prstClr val="black"/>
                </a:solidFill>
                <a:latin typeface="Simplon BP Regular" pitchFamily="2" charset="0"/>
              </a:rPr>
              <a:t>cronograma do Projeto deve ser consolidado e único por </a:t>
            </a:r>
            <a:r>
              <a:rPr lang="pt-BR" sz="1200" dirty="0" smtClean="0">
                <a:solidFill>
                  <a:prstClr val="black"/>
                </a:solidFill>
                <a:latin typeface="Simplon BP Regular" pitchFamily="2" charset="0"/>
              </a:rPr>
              <a:t>Projeto). </a:t>
            </a:r>
          </a:p>
          <a:p>
            <a:pPr marL="171450" lvl="1" indent="-171450" algn="just">
              <a:lnSpc>
                <a:spcPct val="110000"/>
              </a:lnSpc>
              <a:spcAft>
                <a:spcPts val="600"/>
              </a:spcAft>
              <a:buClr>
                <a:prstClr val="black"/>
              </a:buClr>
              <a:buSzPct val="120000"/>
              <a:buFont typeface="Arial" panose="020B0604020202020204" pitchFamily="34" charset="0"/>
              <a:buChar char="•"/>
            </a:pPr>
            <a:r>
              <a:rPr lang="pt-BR" sz="1200" b="1" dirty="0" smtClean="0">
                <a:solidFill>
                  <a:prstClr val="black"/>
                </a:solidFill>
                <a:latin typeface="Simplon BP Regular" pitchFamily="2" charset="0"/>
              </a:rPr>
              <a:t>Em </a:t>
            </a:r>
            <a:r>
              <a:rPr lang="pt-BR" sz="1200" b="1" dirty="0">
                <a:solidFill>
                  <a:prstClr val="black"/>
                </a:solidFill>
                <a:latin typeface="Simplon BP Regular" pitchFamily="2" charset="0"/>
              </a:rPr>
              <a:t>qual Ferramenta? </a:t>
            </a:r>
            <a:r>
              <a:rPr lang="pt-BR" sz="1200" dirty="0">
                <a:solidFill>
                  <a:prstClr val="black"/>
                </a:solidFill>
                <a:latin typeface="Simplon BP Regular" pitchFamily="2" charset="0"/>
              </a:rPr>
              <a:t>Todos os cronogramas devem estar publicados no </a:t>
            </a:r>
            <a:r>
              <a:rPr lang="pt-BR" sz="1200" dirty="0" err="1" smtClean="0">
                <a:solidFill>
                  <a:prstClr val="black"/>
                </a:solidFill>
                <a:latin typeface="Simplon BP Regular" pitchFamily="2" charset="0"/>
              </a:rPr>
              <a:t>ClarityPPM</a:t>
            </a:r>
            <a:r>
              <a:rPr lang="pt-BR" sz="1200" dirty="0" smtClean="0">
                <a:solidFill>
                  <a:prstClr val="black"/>
                </a:solidFill>
                <a:latin typeface="Simplon BP Regular" pitchFamily="2" charset="0"/>
              </a:rPr>
              <a:t> </a:t>
            </a:r>
            <a:r>
              <a:rPr lang="pt-BR" sz="1200" dirty="0">
                <a:solidFill>
                  <a:prstClr val="black"/>
                </a:solidFill>
                <a:latin typeface="Simplon BP Regular" pitchFamily="2" charset="0"/>
              </a:rPr>
              <a:t>(Ferramenta de Gestão de Projetos). </a:t>
            </a:r>
          </a:p>
          <a:p>
            <a:pPr marL="171450" lvl="1" indent="-171450" algn="just">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Quem é responsável pela atualização? </a:t>
            </a:r>
            <a:r>
              <a:rPr lang="pt-BR" sz="1200" dirty="0" smtClean="0">
                <a:solidFill>
                  <a:prstClr val="black"/>
                </a:solidFill>
                <a:latin typeface="Simplon BP Regular" pitchFamily="2" charset="0"/>
              </a:rPr>
              <a:t>PMO </a:t>
            </a:r>
            <a:r>
              <a:rPr lang="pt-BR" sz="1200" dirty="0">
                <a:solidFill>
                  <a:prstClr val="black"/>
                </a:solidFill>
                <a:latin typeface="Simplon BP Regular" pitchFamily="2" charset="0"/>
              </a:rPr>
              <a:t>é responsável por consolidar todas as atualizações das frentes envolvidas no projeto. Para cada projeto um fluxo de comunicação deve ser estabelecido visando um melhor alinhamento entre líderes e responsáveis por atividades</a:t>
            </a:r>
            <a:r>
              <a:rPr lang="pt-BR" sz="1200" dirty="0" smtClean="0">
                <a:solidFill>
                  <a:prstClr val="black"/>
                </a:solidFill>
                <a:latin typeface="Simplon BP Regular" pitchFamily="2" charset="0"/>
              </a:rPr>
              <a:t>.</a:t>
            </a:r>
            <a:r>
              <a:rPr lang="pt-BR" altLang="pt-BR" sz="1200" dirty="0" smtClean="0">
                <a:solidFill>
                  <a:prstClr val="black"/>
                </a:solidFill>
                <a:latin typeface="Simplon BP Regular" pitchFamily="2" charset="0"/>
              </a:rPr>
              <a:t> </a:t>
            </a:r>
            <a:r>
              <a:rPr lang="pt-BR" altLang="pt-BR" sz="1200" dirty="0">
                <a:solidFill>
                  <a:prstClr val="black"/>
                </a:solidFill>
                <a:latin typeface="Simplon BP Regular" pitchFamily="2" charset="0"/>
              </a:rPr>
              <a:t>Desvios serão analisados em conjunto durante a reunião semanal de </a:t>
            </a:r>
            <a:r>
              <a:rPr lang="pt-BR" altLang="pt-BR" sz="1200" dirty="0" smtClean="0">
                <a:solidFill>
                  <a:prstClr val="black"/>
                </a:solidFill>
                <a:latin typeface="Simplon BP Regular" pitchFamily="2" charset="0"/>
              </a:rPr>
              <a:t>status.</a:t>
            </a:r>
            <a:endParaRPr lang="pt-BR" sz="1200" dirty="0">
              <a:solidFill>
                <a:prstClr val="black"/>
              </a:solidFill>
              <a:latin typeface="Simplon BP Regular" pitchFamily="2" charset="0"/>
            </a:endParaRPr>
          </a:p>
          <a:p>
            <a:pPr marL="171450" lvl="1" indent="-171450" algn="just">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Quando é reportado? Por quem? </a:t>
            </a:r>
            <a:r>
              <a:rPr lang="pt-BR" sz="1200" dirty="0">
                <a:solidFill>
                  <a:prstClr val="black"/>
                </a:solidFill>
                <a:latin typeface="Simplon BP Regular" pitchFamily="2" charset="0"/>
              </a:rPr>
              <a:t>Semanalmente, a evolução e desvios no planejamento devem ser  reportados nas reuniões de Core Team ou </a:t>
            </a:r>
            <a:r>
              <a:rPr lang="pt-BR" sz="1200" dirty="0" err="1">
                <a:solidFill>
                  <a:prstClr val="black"/>
                </a:solidFill>
                <a:latin typeface="Simplon BP Regular" pitchFamily="2" charset="0"/>
              </a:rPr>
              <a:t>Steering</a:t>
            </a:r>
            <a:r>
              <a:rPr lang="pt-BR" sz="1200" dirty="0">
                <a:solidFill>
                  <a:prstClr val="black"/>
                </a:solidFill>
                <a:latin typeface="Simplon BP Regular" pitchFamily="2" charset="0"/>
              </a:rPr>
              <a:t> </a:t>
            </a:r>
            <a:r>
              <a:rPr lang="pt-BR" sz="1200" dirty="0" smtClean="0">
                <a:solidFill>
                  <a:prstClr val="black"/>
                </a:solidFill>
                <a:latin typeface="Simplon BP Regular" pitchFamily="2" charset="0"/>
              </a:rPr>
              <a:t>pelo GP.</a:t>
            </a:r>
            <a:endParaRPr lang="pt-BR" sz="1200" dirty="0">
              <a:solidFill>
                <a:prstClr val="black"/>
              </a:solidFill>
              <a:latin typeface="Simplon BP Regular" pitchFamily="2" charset="0"/>
            </a:endParaRPr>
          </a:p>
          <a:p>
            <a:pPr marL="171450" lvl="1" indent="-171450" algn="just">
              <a:lnSpc>
                <a:spcPct val="110000"/>
              </a:lnSpc>
              <a:spcAft>
                <a:spcPts val="600"/>
              </a:spcAft>
              <a:buClr>
                <a:prstClr val="black"/>
              </a:buClr>
              <a:buSzPct val="120000"/>
              <a:buFont typeface="Arial" panose="020B0604020202020204" pitchFamily="34" charset="0"/>
              <a:buChar char="•"/>
            </a:pPr>
            <a:endParaRPr lang="pt-BR" sz="1200" b="1" dirty="0">
              <a:solidFill>
                <a:prstClr val="black"/>
              </a:solidFill>
              <a:latin typeface="Simplon BP Regular" pitchFamily="2" charset="0"/>
            </a:endParaRPr>
          </a:p>
          <a:p>
            <a:pPr marL="171450" lvl="1" indent="-171450" algn="just">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Regras Gerais</a:t>
            </a:r>
          </a:p>
          <a:p>
            <a:pPr marL="355600" lvl="2" indent="-171450" algn="just">
              <a:lnSpc>
                <a:spcPct val="110000"/>
              </a:lnSpc>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O acompanhamento dos planos </a:t>
            </a:r>
            <a:r>
              <a:rPr lang="pt-BR" sz="1200" dirty="0">
                <a:solidFill>
                  <a:prstClr val="black"/>
                </a:solidFill>
                <a:latin typeface="Simplon BP Regular" pitchFamily="2" charset="0"/>
              </a:rPr>
              <a:t>de </a:t>
            </a:r>
            <a:r>
              <a:rPr lang="pt-BR" sz="1200" dirty="0" smtClean="0">
                <a:solidFill>
                  <a:prstClr val="black"/>
                </a:solidFill>
                <a:latin typeface="Simplon BP Regular" pitchFamily="2" charset="0"/>
              </a:rPr>
              <a:t>trabalho de cada frente é de </a:t>
            </a:r>
            <a:r>
              <a:rPr lang="pt-BR" sz="1200" dirty="0">
                <a:solidFill>
                  <a:prstClr val="black"/>
                </a:solidFill>
                <a:latin typeface="Simplon BP Regular" pitchFamily="2" charset="0"/>
              </a:rPr>
              <a:t>responsabilidade dos </a:t>
            </a:r>
            <a:r>
              <a:rPr lang="pt-BR" sz="1200" dirty="0" smtClean="0">
                <a:solidFill>
                  <a:prstClr val="black"/>
                </a:solidFill>
                <a:latin typeface="Simplon BP Regular" pitchFamily="2" charset="0"/>
              </a:rPr>
              <a:t>respectivos Líderes </a:t>
            </a:r>
            <a:r>
              <a:rPr lang="pt-BR" sz="1200" dirty="0">
                <a:solidFill>
                  <a:prstClr val="black"/>
                </a:solidFill>
                <a:latin typeface="Simplon BP Regular" pitchFamily="2" charset="0"/>
              </a:rPr>
              <a:t>de Frente</a:t>
            </a:r>
          </a:p>
          <a:p>
            <a:pPr marL="355600" lvl="2" indent="-171450" algn="just">
              <a:lnSpc>
                <a:spcPct val="110000"/>
              </a:lnSpc>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A Consolidação e manutenção do Cronograma </a:t>
            </a:r>
            <a:r>
              <a:rPr lang="pt-BR" sz="1200" dirty="0" smtClean="0">
                <a:solidFill>
                  <a:prstClr val="black"/>
                </a:solidFill>
                <a:latin typeface="Simplon BP Regular" pitchFamily="2" charset="0"/>
              </a:rPr>
              <a:t>do </a:t>
            </a:r>
            <a:r>
              <a:rPr lang="pt-BR" sz="1200" dirty="0">
                <a:solidFill>
                  <a:prstClr val="black"/>
                </a:solidFill>
                <a:latin typeface="Simplon BP Regular" pitchFamily="2" charset="0"/>
              </a:rPr>
              <a:t>Projeto é responsabilidade do </a:t>
            </a:r>
            <a:r>
              <a:rPr lang="pt-BR" sz="1200" dirty="0" smtClean="0">
                <a:solidFill>
                  <a:prstClr val="black"/>
                </a:solidFill>
                <a:latin typeface="Simplon BP Regular" pitchFamily="2" charset="0"/>
              </a:rPr>
              <a:t>PMO.</a:t>
            </a:r>
            <a:endParaRPr lang="pt-BR" sz="1200" dirty="0">
              <a:solidFill>
                <a:prstClr val="black"/>
              </a:solidFill>
              <a:latin typeface="Simplon BP Regular" pitchFamily="2" charset="0"/>
            </a:endParaRPr>
          </a:p>
          <a:p>
            <a:pPr marL="355600" lvl="2" indent="-171450" algn="just">
              <a:lnSpc>
                <a:spcPct val="110000"/>
              </a:lnSpc>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O andamento/desvios do cronograma </a:t>
            </a:r>
            <a:r>
              <a:rPr lang="pt-BR" sz="1200" dirty="0" smtClean="0">
                <a:solidFill>
                  <a:prstClr val="black"/>
                </a:solidFill>
                <a:latin typeface="Simplon BP Regular" pitchFamily="2" charset="0"/>
              </a:rPr>
              <a:t>serão apresentados </a:t>
            </a:r>
            <a:r>
              <a:rPr lang="pt-BR" sz="1200" dirty="0">
                <a:solidFill>
                  <a:prstClr val="black"/>
                </a:solidFill>
                <a:latin typeface="Simplon BP Regular" pitchFamily="2" charset="0"/>
              </a:rPr>
              <a:t>nas reuniões de CORE TEAM e STEERING COMMITEE. </a:t>
            </a:r>
          </a:p>
        </p:txBody>
      </p:sp>
    </p:spTree>
    <p:extLst>
      <p:ext uri="{BB962C8B-B14F-4D97-AF65-F5344CB8AC3E}">
        <p14:creationId xmlns:p14="http://schemas.microsoft.com/office/powerpoint/2010/main" val="34461584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MATERIAL DE STATUS</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23</a:t>
            </a:fld>
            <a:endParaRPr lang="pt-BR" dirty="0"/>
          </a:p>
        </p:txBody>
      </p:sp>
      <p:sp>
        <p:nvSpPr>
          <p:cNvPr id="8" name="Retângulo 7"/>
          <p:cNvSpPr/>
          <p:nvPr/>
        </p:nvSpPr>
        <p:spPr>
          <a:xfrm>
            <a:off x="446400" y="771550"/>
            <a:ext cx="8211600" cy="421961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1" indent="-171450">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Quem altera? </a:t>
            </a:r>
            <a:r>
              <a:rPr lang="pt-BR" sz="1200" dirty="0" smtClean="0">
                <a:solidFill>
                  <a:prstClr val="black"/>
                </a:solidFill>
                <a:latin typeface="Simplon BP Regular" pitchFamily="2" charset="0"/>
              </a:rPr>
              <a:t>PMO </a:t>
            </a:r>
            <a:endParaRPr lang="pt-BR" sz="12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Em qual Ferramenta? </a:t>
            </a:r>
            <a:r>
              <a:rPr lang="pt-BR" sz="1200" dirty="0" smtClean="0">
                <a:solidFill>
                  <a:prstClr val="black"/>
                </a:solidFill>
                <a:latin typeface="Simplon BP Regular" pitchFamily="2" charset="0"/>
              </a:rPr>
              <a:t>O </a:t>
            </a:r>
            <a:r>
              <a:rPr lang="pt-BR" sz="1200" dirty="0">
                <a:solidFill>
                  <a:prstClr val="black"/>
                </a:solidFill>
                <a:latin typeface="Simplon BP Regular" pitchFamily="2" charset="0"/>
              </a:rPr>
              <a:t>status </a:t>
            </a:r>
            <a:r>
              <a:rPr lang="pt-BR" sz="1200" dirty="0" smtClean="0">
                <a:solidFill>
                  <a:prstClr val="black"/>
                </a:solidFill>
                <a:latin typeface="Simplon BP Regular" pitchFamily="2" charset="0"/>
              </a:rPr>
              <a:t>operacional utilizado </a:t>
            </a:r>
            <a:r>
              <a:rPr lang="pt-BR" sz="1200" dirty="0">
                <a:solidFill>
                  <a:prstClr val="black"/>
                </a:solidFill>
                <a:latin typeface="Simplon BP Regular" pitchFamily="2" charset="0"/>
              </a:rPr>
              <a:t>nas reuniões de Core Team </a:t>
            </a:r>
            <a:r>
              <a:rPr lang="pt-BR" sz="1200" dirty="0" smtClean="0">
                <a:solidFill>
                  <a:prstClr val="black"/>
                </a:solidFill>
                <a:latin typeface="Simplon BP Regular" pitchFamily="2" charset="0"/>
              </a:rPr>
              <a:t>deve </a:t>
            </a:r>
            <a:r>
              <a:rPr lang="pt-BR" sz="1200" dirty="0">
                <a:solidFill>
                  <a:prstClr val="black"/>
                </a:solidFill>
                <a:latin typeface="Simplon BP Regular" pitchFamily="2" charset="0"/>
              </a:rPr>
              <a:t>ser </a:t>
            </a:r>
            <a:r>
              <a:rPr lang="pt-BR" sz="1200" dirty="0" smtClean="0">
                <a:solidFill>
                  <a:prstClr val="black"/>
                </a:solidFill>
                <a:latin typeface="Simplon BP Regular" pitchFamily="2" charset="0"/>
              </a:rPr>
              <a:t>publicado </a:t>
            </a:r>
            <a:r>
              <a:rPr lang="pt-BR" sz="1200" dirty="0">
                <a:solidFill>
                  <a:prstClr val="black"/>
                </a:solidFill>
                <a:latin typeface="Simplon BP Regular" pitchFamily="2" charset="0"/>
              </a:rPr>
              <a:t>semanalmente na ferramenta </a:t>
            </a:r>
            <a:r>
              <a:rPr lang="pt-BR" sz="1200" dirty="0" err="1" smtClean="0">
                <a:solidFill>
                  <a:prstClr val="black"/>
                </a:solidFill>
                <a:latin typeface="Simplon BP Regular" pitchFamily="2" charset="0"/>
              </a:rPr>
              <a:t>ClarityPPM</a:t>
            </a:r>
            <a:r>
              <a:rPr lang="pt-BR" sz="1200" dirty="0" smtClean="0">
                <a:solidFill>
                  <a:prstClr val="black"/>
                </a:solidFill>
                <a:latin typeface="Simplon BP Regular" pitchFamily="2" charset="0"/>
              </a:rPr>
              <a:t> </a:t>
            </a:r>
            <a:r>
              <a:rPr lang="pt-BR" sz="1200" dirty="0">
                <a:solidFill>
                  <a:prstClr val="black"/>
                </a:solidFill>
                <a:latin typeface="Simplon BP Regular" pitchFamily="2" charset="0"/>
              </a:rPr>
              <a:t>(Ferramenta de Gestão de Projetos) e apresentado nas reuniões de </a:t>
            </a:r>
            <a:r>
              <a:rPr lang="pt-BR" sz="1200" dirty="0" smtClean="0">
                <a:solidFill>
                  <a:prstClr val="black"/>
                </a:solidFill>
                <a:latin typeface="Simplon BP Regular" pitchFamily="2" charset="0"/>
              </a:rPr>
              <a:t>Core Team </a:t>
            </a:r>
            <a:r>
              <a:rPr lang="pt-BR" sz="1200" dirty="0">
                <a:solidFill>
                  <a:prstClr val="black"/>
                </a:solidFill>
                <a:latin typeface="Simplon BP Regular" pitchFamily="2" charset="0"/>
              </a:rPr>
              <a:t>e </a:t>
            </a:r>
            <a:r>
              <a:rPr lang="pt-BR" sz="1200" dirty="0" err="1">
                <a:solidFill>
                  <a:prstClr val="black"/>
                </a:solidFill>
                <a:latin typeface="Simplon BP Regular" pitchFamily="2" charset="0"/>
              </a:rPr>
              <a:t>Steering</a:t>
            </a:r>
            <a:r>
              <a:rPr lang="pt-BR" sz="1200" dirty="0">
                <a:solidFill>
                  <a:prstClr val="black"/>
                </a:solidFill>
                <a:latin typeface="Simplon BP Regular" pitchFamily="2" charset="0"/>
              </a:rPr>
              <a:t> </a:t>
            </a:r>
            <a:r>
              <a:rPr lang="pt-BR" sz="1200" dirty="0" smtClean="0">
                <a:solidFill>
                  <a:prstClr val="black"/>
                </a:solidFill>
                <a:latin typeface="Simplon BP Regular" pitchFamily="2" charset="0"/>
              </a:rPr>
              <a:t>utilizando o modelo de RSE/RSO em </a:t>
            </a:r>
            <a:r>
              <a:rPr lang="pt-BR" sz="1200" dirty="0" err="1" smtClean="0">
                <a:solidFill>
                  <a:prstClr val="black"/>
                </a:solidFill>
                <a:latin typeface="Simplon BP Regular" pitchFamily="2" charset="0"/>
              </a:rPr>
              <a:t>ppt</a:t>
            </a:r>
            <a:r>
              <a:rPr lang="pt-BR" sz="1200" dirty="0" smtClean="0">
                <a:solidFill>
                  <a:prstClr val="black"/>
                </a:solidFill>
                <a:latin typeface="Simplon BP Regular" pitchFamily="2" charset="0"/>
              </a:rPr>
              <a:t>. O </a:t>
            </a:r>
            <a:r>
              <a:rPr lang="pt-BR" sz="1200" dirty="0" err="1" smtClean="0">
                <a:solidFill>
                  <a:prstClr val="black"/>
                </a:solidFill>
                <a:latin typeface="Simplon BP Regular" pitchFamily="2" charset="0"/>
              </a:rPr>
              <a:t>ppt</a:t>
            </a:r>
            <a:r>
              <a:rPr lang="pt-BR" sz="1200" dirty="0" smtClean="0">
                <a:solidFill>
                  <a:prstClr val="black"/>
                </a:solidFill>
                <a:latin typeface="Simplon BP Regular" pitchFamily="2" charset="0"/>
              </a:rPr>
              <a:t> gerado será armazenado na área de colaboração do projeto ou no </a:t>
            </a:r>
            <a:r>
              <a:rPr lang="pt-BR" sz="1200" dirty="0" err="1" smtClean="0">
                <a:solidFill>
                  <a:prstClr val="black"/>
                </a:solidFill>
                <a:latin typeface="Simplon BP Regular" pitchFamily="2" charset="0"/>
              </a:rPr>
              <a:t>sharepoint</a:t>
            </a:r>
            <a:r>
              <a:rPr lang="pt-BR" sz="1200" dirty="0" smtClean="0">
                <a:solidFill>
                  <a:prstClr val="black"/>
                </a:solidFill>
                <a:latin typeface="Simplon BP Regular" pitchFamily="2" charset="0"/>
              </a:rPr>
              <a:t> (se houver).</a:t>
            </a:r>
          </a:p>
          <a:p>
            <a:pPr marL="171450" lvl="1" indent="-171450">
              <a:lnSpc>
                <a:spcPct val="110000"/>
              </a:lnSpc>
              <a:spcAft>
                <a:spcPts val="600"/>
              </a:spcAft>
              <a:buClr>
                <a:prstClr val="black"/>
              </a:buClr>
              <a:buSzPct val="120000"/>
              <a:buFont typeface="Arial" panose="020B0604020202020204" pitchFamily="34" charset="0"/>
              <a:buChar char="•"/>
            </a:pPr>
            <a:r>
              <a:rPr lang="pt-BR" sz="1200" b="1" dirty="0" smtClean="0">
                <a:solidFill>
                  <a:prstClr val="black"/>
                </a:solidFill>
                <a:latin typeface="Simplon BP Regular" pitchFamily="2" charset="0"/>
              </a:rPr>
              <a:t>Quem </a:t>
            </a:r>
            <a:r>
              <a:rPr lang="pt-BR" sz="1200" b="1" dirty="0">
                <a:solidFill>
                  <a:prstClr val="black"/>
                </a:solidFill>
                <a:latin typeface="Simplon BP Regular" pitchFamily="2" charset="0"/>
              </a:rPr>
              <a:t>é responsável pela atualização? </a:t>
            </a:r>
            <a:r>
              <a:rPr lang="pt-BR" sz="1200" dirty="0" smtClean="0">
                <a:solidFill>
                  <a:prstClr val="black"/>
                </a:solidFill>
                <a:latin typeface="Simplon BP Regular" pitchFamily="2" charset="0"/>
              </a:rPr>
              <a:t>PMO </a:t>
            </a:r>
            <a:r>
              <a:rPr lang="pt-BR" sz="1200" dirty="0">
                <a:solidFill>
                  <a:prstClr val="black"/>
                </a:solidFill>
                <a:latin typeface="Simplon BP Regular" pitchFamily="2" charset="0"/>
              </a:rPr>
              <a:t>é responsável por consolidar todas as atualizações das frentes envolvidas no projeto</a:t>
            </a:r>
            <a:r>
              <a:rPr lang="pt-BR" sz="1200" b="1" dirty="0">
                <a:solidFill>
                  <a:prstClr val="black"/>
                </a:solidFill>
                <a:latin typeface="Simplon BP Regular" pitchFamily="2" charset="0"/>
              </a:rPr>
              <a:t>. </a:t>
            </a:r>
          </a:p>
          <a:p>
            <a:pPr marL="171450" lvl="1" indent="-171450">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Quando é reportado? Por quem? </a:t>
            </a:r>
            <a:r>
              <a:rPr lang="pt-BR" sz="1200" dirty="0">
                <a:solidFill>
                  <a:prstClr val="black"/>
                </a:solidFill>
                <a:latin typeface="Simplon BP Regular" pitchFamily="2" charset="0"/>
              </a:rPr>
              <a:t>Nas reuniões de Core </a:t>
            </a:r>
            <a:r>
              <a:rPr lang="pt-BR" sz="1200" dirty="0" smtClean="0">
                <a:solidFill>
                  <a:prstClr val="black"/>
                </a:solidFill>
                <a:latin typeface="Simplon BP Regular" pitchFamily="2" charset="0"/>
              </a:rPr>
              <a:t>Team. O </a:t>
            </a:r>
            <a:r>
              <a:rPr lang="pt-BR" sz="1200" dirty="0">
                <a:solidFill>
                  <a:prstClr val="black"/>
                </a:solidFill>
                <a:latin typeface="Simplon BP Regular" pitchFamily="2" charset="0"/>
              </a:rPr>
              <a:t>status operacional consolidado deve ser reportado pelo </a:t>
            </a:r>
            <a:r>
              <a:rPr lang="pt-BR" sz="1200" dirty="0" smtClean="0">
                <a:solidFill>
                  <a:prstClr val="black"/>
                </a:solidFill>
                <a:latin typeface="Simplon BP Regular" pitchFamily="2" charset="0"/>
              </a:rPr>
              <a:t>GP </a:t>
            </a:r>
            <a:r>
              <a:rPr lang="pt-BR" sz="1200" dirty="0">
                <a:solidFill>
                  <a:prstClr val="black"/>
                </a:solidFill>
                <a:latin typeface="Simplon BP Regular" pitchFamily="2" charset="0"/>
              </a:rPr>
              <a:t>e o status operacional detalhado de cada frente </a:t>
            </a:r>
            <a:r>
              <a:rPr lang="pt-BR" sz="1200" dirty="0" smtClean="0">
                <a:solidFill>
                  <a:prstClr val="black"/>
                </a:solidFill>
                <a:latin typeface="Simplon BP Regular" pitchFamily="2" charset="0"/>
              </a:rPr>
              <a:t>deve </a:t>
            </a:r>
            <a:r>
              <a:rPr lang="pt-BR" sz="1200" dirty="0">
                <a:solidFill>
                  <a:prstClr val="black"/>
                </a:solidFill>
                <a:latin typeface="Simplon BP Regular" pitchFamily="2" charset="0"/>
              </a:rPr>
              <a:t>ser reportado pelo líder da frente. Nas reuniões de </a:t>
            </a:r>
            <a:r>
              <a:rPr lang="pt-BR" sz="1200" dirty="0" smtClean="0">
                <a:solidFill>
                  <a:prstClr val="black"/>
                </a:solidFill>
                <a:latin typeface="Simplon BP Regular" pitchFamily="2" charset="0"/>
              </a:rPr>
              <a:t>Core Team e </a:t>
            </a:r>
            <a:r>
              <a:rPr lang="pt-BR" sz="1200" dirty="0" err="1" smtClean="0">
                <a:solidFill>
                  <a:prstClr val="black"/>
                </a:solidFill>
                <a:latin typeface="Simplon BP Regular" pitchFamily="2" charset="0"/>
              </a:rPr>
              <a:t>Steering</a:t>
            </a:r>
            <a:r>
              <a:rPr lang="pt-BR" sz="1200" dirty="0">
                <a:solidFill>
                  <a:prstClr val="black"/>
                </a:solidFill>
                <a:latin typeface="Simplon BP Regular" pitchFamily="2" charset="0"/>
              </a:rPr>
              <a:t>, </a:t>
            </a:r>
            <a:r>
              <a:rPr lang="pt-BR" sz="1200" dirty="0" smtClean="0">
                <a:solidFill>
                  <a:prstClr val="black"/>
                </a:solidFill>
                <a:latin typeface="Simplon BP Regular" pitchFamily="2" charset="0"/>
              </a:rPr>
              <a:t>o </a:t>
            </a:r>
            <a:r>
              <a:rPr lang="pt-BR" sz="1200" dirty="0">
                <a:solidFill>
                  <a:prstClr val="black"/>
                </a:solidFill>
                <a:latin typeface="Simplon BP Regular" pitchFamily="2" charset="0"/>
              </a:rPr>
              <a:t>status executivo deve ser reportado pelo GP.</a:t>
            </a:r>
          </a:p>
          <a:p>
            <a:pPr marL="171450" lvl="1" indent="-171450">
              <a:lnSpc>
                <a:spcPct val="110000"/>
              </a:lnSpc>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Regras Gerais</a:t>
            </a:r>
          </a:p>
          <a:p>
            <a:pPr marL="355600" lvl="2" indent="-171450">
              <a:spcAft>
                <a:spcPts val="300"/>
              </a:spcAft>
              <a:buClr>
                <a:prstClr val="black"/>
              </a:buClr>
              <a:buSzPct val="120000"/>
              <a:buFont typeface="Arial" panose="020B0604020202020204" pitchFamily="34" charset="0"/>
              <a:buChar char="•"/>
            </a:pPr>
            <a:r>
              <a:rPr lang="pt-BR" sz="1100" dirty="0">
                <a:solidFill>
                  <a:prstClr val="black"/>
                </a:solidFill>
                <a:latin typeface="Simplon BP Regular" pitchFamily="2" charset="0"/>
              </a:rPr>
              <a:t>Os Líderes de cada frente devem reportar de forma estruturada os respectivos </a:t>
            </a:r>
            <a:r>
              <a:rPr lang="pt-BR" sz="1100" dirty="0" smtClean="0">
                <a:solidFill>
                  <a:prstClr val="black"/>
                </a:solidFill>
                <a:latin typeface="Simplon BP Regular" pitchFamily="2" charset="0"/>
              </a:rPr>
              <a:t>status</a:t>
            </a:r>
            <a:r>
              <a:rPr lang="pt-BR" sz="1100" dirty="0">
                <a:solidFill>
                  <a:prstClr val="black"/>
                </a:solidFill>
                <a:latin typeface="Simplon BP Regular" pitchFamily="2" charset="0"/>
              </a:rPr>
              <a:t>, utilizando o </a:t>
            </a:r>
            <a:r>
              <a:rPr lang="pt-BR" sz="1100" dirty="0" err="1">
                <a:solidFill>
                  <a:prstClr val="black"/>
                </a:solidFill>
                <a:latin typeface="Simplon BP Regular" pitchFamily="2" charset="0"/>
              </a:rPr>
              <a:t>template</a:t>
            </a:r>
            <a:r>
              <a:rPr lang="pt-BR" sz="1100" dirty="0">
                <a:solidFill>
                  <a:prstClr val="black"/>
                </a:solidFill>
                <a:latin typeface="Simplon BP Regular" pitchFamily="2" charset="0"/>
              </a:rPr>
              <a:t> padrão. Os mesmos deverão ser enviados para o PMO </a:t>
            </a:r>
            <a:r>
              <a:rPr lang="pt-BR" sz="1100" dirty="0" smtClean="0">
                <a:solidFill>
                  <a:prstClr val="black"/>
                </a:solidFill>
                <a:latin typeface="Simplon BP Regular" pitchFamily="2" charset="0"/>
              </a:rPr>
              <a:t>na data de corte definida pela Governança do Projeto.</a:t>
            </a:r>
          </a:p>
          <a:p>
            <a:pPr marL="355600" lvl="2" indent="-171450">
              <a:spcAft>
                <a:spcPts val="300"/>
              </a:spcAft>
              <a:buClr>
                <a:prstClr val="black"/>
              </a:buClr>
              <a:buSzPct val="120000"/>
              <a:buFont typeface="Arial" panose="020B0604020202020204" pitchFamily="34" charset="0"/>
              <a:buChar char="•"/>
            </a:pPr>
            <a:r>
              <a:rPr lang="pt-BR" sz="1100" dirty="0" smtClean="0">
                <a:solidFill>
                  <a:prstClr val="black"/>
                </a:solidFill>
                <a:latin typeface="Simplon BP Regular" pitchFamily="2" charset="0"/>
              </a:rPr>
              <a:t>O </a:t>
            </a:r>
            <a:r>
              <a:rPr lang="pt-BR" sz="1100" dirty="0">
                <a:solidFill>
                  <a:prstClr val="black"/>
                </a:solidFill>
                <a:latin typeface="Simplon BP Regular" pitchFamily="2" charset="0"/>
              </a:rPr>
              <a:t>PMO fica responsável </a:t>
            </a:r>
            <a:r>
              <a:rPr lang="pt-BR" sz="1100" dirty="0" smtClean="0">
                <a:solidFill>
                  <a:prstClr val="black"/>
                </a:solidFill>
                <a:latin typeface="Simplon BP Regular" pitchFamily="2" charset="0"/>
              </a:rPr>
              <a:t>pelo status consolidado do Projeto </a:t>
            </a:r>
            <a:r>
              <a:rPr lang="pt-BR" sz="1100" dirty="0">
                <a:solidFill>
                  <a:prstClr val="black"/>
                </a:solidFill>
                <a:latin typeface="Simplon BP Regular" pitchFamily="2" charset="0"/>
              </a:rPr>
              <a:t>e para isso temos que:</a:t>
            </a:r>
          </a:p>
          <a:p>
            <a:pPr marL="623888" lvl="2" indent="-171450">
              <a:spcAft>
                <a:spcPts val="300"/>
              </a:spcAft>
              <a:buClr>
                <a:prstClr val="black"/>
              </a:buClr>
              <a:buSzPct val="120000"/>
              <a:buFont typeface="Arial" panose="020B0604020202020204" pitchFamily="34" charset="0"/>
              <a:buChar char="•"/>
            </a:pPr>
            <a:r>
              <a:rPr lang="pt-BR" sz="1050" dirty="0">
                <a:solidFill>
                  <a:prstClr val="black"/>
                </a:solidFill>
                <a:latin typeface="Simplon BP Regular" pitchFamily="2" charset="0"/>
              </a:rPr>
              <a:t>Elaborar material de Core Team (Consolidado das Frentes de Trabalho</a:t>
            </a:r>
            <a:r>
              <a:rPr lang="pt-BR" sz="1050" dirty="0" smtClean="0">
                <a:solidFill>
                  <a:prstClr val="black"/>
                </a:solidFill>
                <a:latin typeface="Simplon BP Regular" pitchFamily="2" charset="0"/>
              </a:rPr>
              <a:t>) com base no status informado pelos Líderes de Frente</a:t>
            </a:r>
            <a:endParaRPr lang="pt-BR" sz="1050" dirty="0">
              <a:solidFill>
                <a:prstClr val="black"/>
              </a:solidFill>
              <a:latin typeface="Simplon BP Regular" pitchFamily="2" charset="0"/>
            </a:endParaRPr>
          </a:p>
          <a:p>
            <a:pPr marL="623888" lvl="2" indent="-171450">
              <a:spcAft>
                <a:spcPts val="300"/>
              </a:spcAft>
              <a:buClr>
                <a:prstClr val="black"/>
              </a:buClr>
              <a:buSzPct val="120000"/>
              <a:buFont typeface="Arial" panose="020B0604020202020204" pitchFamily="34" charset="0"/>
              <a:buChar char="•"/>
            </a:pPr>
            <a:r>
              <a:rPr lang="pt-BR" sz="1050" dirty="0">
                <a:solidFill>
                  <a:prstClr val="black"/>
                </a:solidFill>
                <a:latin typeface="Simplon BP Regular" pitchFamily="2" charset="0"/>
              </a:rPr>
              <a:t>Registrar e comunicar periodicamente o status do projeto </a:t>
            </a:r>
          </a:p>
          <a:p>
            <a:pPr marL="623888" lvl="2" indent="-171450">
              <a:spcAft>
                <a:spcPts val="300"/>
              </a:spcAft>
              <a:buClr>
                <a:prstClr val="black"/>
              </a:buClr>
              <a:buSzPct val="120000"/>
              <a:buFont typeface="Arial" panose="020B0604020202020204" pitchFamily="34" charset="0"/>
              <a:buChar char="•"/>
            </a:pPr>
            <a:r>
              <a:rPr lang="pt-BR" sz="1050" dirty="0">
                <a:solidFill>
                  <a:prstClr val="black"/>
                </a:solidFill>
                <a:latin typeface="Simplon BP Regular" pitchFamily="2" charset="0"/>
              </a:rPr>
              <a:t>Validar previamente junto ao GP o material a ser apresentado nas reuniões de CORE TEAM e STEERING </a:t>
            </a:r>
            <a:r>
              <a:rPr lang="pt-BR" sz="1050" dirty="0" smtClean="0">
                <a:solidFill>
                  <a:prstClr val="black"/>
                </a:solidFill>
                <a:latin typeface="Simplon BP Regular" pitchFamily="2" charset="0"/>
              </a:rPr>
              <a:t>COMMITEE </a:t>
            </a:r>
            <a:endParaRPr lang="pt-BR" sz="1050" dirty="0">
              <a:solidFill>
                <a:prstClr val="black"/>
              </a:solidFill>
              <a:latin typeface="Simplon BP Regular" pitchFamily="2" charset="0"/>
            </a:endParaRPr>
          </a:p>
          <a:p>
            <a:pPr marL="623888" lvl="2" indent="-171450">
              <a:spcAft>
                <a:spcPts val="300"/>
              </a:spcAft>
              <a:buClr>
                <a:prstClr val="black"/>
              </a:buClr>
              <a:buSzPct val="120000"/>
              <a:buFont typeface="Arial" panose="020B0604020202020204" pitchFamily="34" charset="0"/>
              <a:buChar char="•"/>
            </a:pPr>
            <a:r>
              <a:rPr lang="pt-BR" sz="1050" dirty="0">
                <a:solidFill>
                  <a:prstClr val="black"/>
                </a:solidFill>
                <a:latin typeface="Simplon BP Regular" pitchFamily="2" charset="0"/>
              </a:rPr>
              <a:t>Elaborar a ata das reuniões de CORE TEAM e STEERING </a:t>
            </a:r>
            <a:r>
              <a:rPr lang="pt-BR" sz="1050" dirty="0" smtClean="0">
                <a:solidFill>
                  <a:prstClr val="black"/>
                </a:solidFill>
                <a:latin typeface="Simplon BP Regular" pitchFamily="2" charset="0"/>
              </a:rPr>
              <a:t>COMMITEE</a:t>
            </a:r>
            <a:endParaRPr lang="pt-BR" sz="1050" dirty="0">
              <a:solidFill>
                <a:prstClr val="black"/>
              </a:solidFill>
              <a:latin typeface="Simplon BP Regular" pitchFamily="2" charset="0"/>
            </a:endParaRPr>
          </a:p>
        </p:txBody>
      </p:sp>
    </p:spTree>
    <p:extLst>
      <p:ext uri="{BB962C8B-B14F-4D97-AF65-F5344CB8AC3E}">
        <p14:creationId xmlns:p14="http://schemas.microsoft.com/office/powerpoint/2010/main" val="38530048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MATERIAL DE STATUS dos fornecedores</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24</a:t>
            </a:fld>
            <a:endParaRPr lang="pt-BR" dirty="0"/>
          </a:p>
        </p:txBody>
      </p:sp>
      <p:sp>
        <p:nvSpPr>
          <p:cNvPr id="8" name="Retângulo 7"/>
          <p:cNvSpPr/>
          <p:nvPr/>
        </p:nvSpPr>
        <p:spPr>
          <a:xfrm>
            <a:off x="446400" y="1058400"/>
            <a:ext cx="8211600" cy="384105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O que é: </a:t>
            </a:r>
            <a:r>
              <a:rPr lang="pt-BR" sz="1100" dirty="0">
                <a:solidFill>
                  <a:prstClr val="black"/>
                </a:solidFill>
                <a:latin typeface="Simplon BP Regular" pitchFamily="2" charset="0"/>
              </a:rPr>
              <a:t>é </a:t>
            </a:r>
            <a:r>
              <a:rPr lang="pt-BR" sz="1100" dirty="0" smtClean="0">
                <a:solidFill>
                  <a:prstClr val="black"/>
                </a:solidFill>
                <a:latin typeface="Simplon BP Regular" pitchFamily="2" charset="0"/>
              </a:rPr>
              <a:t>um documento </a:t>
            </a:r>
            <a:r>
              <a:rPr lang="pt-BR" sz="1100" dirty="0">
                <a:solidFill>
                  <a:prstClr val="black"/>
                </a:solidFill>
                <a:latin typeface="Simplon BP Regular" pitchFamily="2" charset="0"/>
              </a:rPr>
              <a:t>que permite que os fornecedores reportem o andamento das atividades previstas no </a:t>
            </a:r>
            <a:r>
              <a:rPr lang="pt-BR" sz="1100" dirty="0" smtClean="0">
                <a:solidFill>
                  <a:prstClr val="black"/>
                </a:solidFill>
                <a:latin typeface="Simplon BP Regular" pitchFamily="2" charset="0"/>
              </a:rPr>
              <a:t>cronograma</a:t>
            </a:r>
            <a:r>
              <a:rPr lang="pt-BR" sz="1100" dirty="0">
                <a:solidFill>
                  <a:prstClr val="black"/>
                </a:solidFill>
                <a:latin typeface="Simplon BP Regular" pitchFamily="2" charset="0"/>
              </a:rPr>
              <a:t>, dentro do período especificado para reporte</a:t>
            </a:r>
            <a:r>
              <a:rPr lang="pt-BR" sz="1100" dirty="0" smtClean="0">
                <a:solidFill>
                  <a:prstClr val="black"/>
                </a:solidFill>
                <a:latin typeface="Simplon BP Regular" pitchFamily="2" charset="0"/>
              </a:rPr>
              <a:t>. O conteúdo deve fornecer pelo menos:</a:t>
            </a:r>
            <a:endParaRPr lang="pt-BR" sz="1100" dirty="0">
              <a:solidFill>
                <a:prstClr val="black"/>
              </a:solidFill>
              <a:latin typeface="Simplon BP Regular" pitchFamily="2" charset="0"/>
            </a:endParaRP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Projeto</a:t>
            </a: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Atividades do Cronograma</a:t>
            </a: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Próximos Passos – Cronograma</a:t>
            </a: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err="1">
                <a:solidFill>
                  <a:prstClr val="black"/>
                </a:solidFill>
                <a:latin typeface="Simplon BP Regular" pitchFamily="2" charset="0"/>
              </a:rPr>
              <a:t>Issues</a:t>
            </a:r>
            <a:endParaRPr lang="pt-BR" sz="1100" dirty="0">
              <a:solidFill>
                <a:prstClr val="black"/>
              </a:solidFill>
              <a:latin typeface="Simplon BP Regular" pitchFamily="2" charset="0"/>
            </a:endParaRP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Riscos</a:t>
            </a: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Pendências</a:t>
            </a:r>
          </a:p>
          <a:p>
            <a:pPr marL="623888" lvl="1" indent="-171450">
              <a:lnSpc>
                <a:spcPct val="110000"/>
              </a:lnSpc>
              <a:spcAft>
                <a:spcPts val="600"/>
              </a:spcAft>
              <a:buClr>
                <a:prstClr val="black"/>
              </a:buClr>
              <a:buSzPct val="120000"/>
              <a:buFont typeface="Courier New" panose="02070309020205020404" pitchFamily="49" charset="0"/>
              <a:buChar char="o"/>
            </a:pPr>
            <a:r>
              <a:rPr lang="pt-BR" sz="1100" dirty="0">
                <a:solidFill>
                  <a:prstClr val="black"/>
                </a:solidFill>
                <a:latin typeface="Simplon BP Regular" pitchFamily="2" charset="0"/>
              </a:rPr>
              <a:t>Entregas</a:t>
            </a: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Quem deve utilizar este modelo de reporte? </a:t>
            </a:r>
            <a:r>
              <a:rPr lang="pt-BR" sz="1100" dirty="0">
                <a:solidFill>
                  <a:prstClr val="black"/>
                </a:solidFill>
                <a:latin typeface="Simplon BP Regular" pitchFamily="2" charset="0"/>
              </a:rPr>
              <a:t>Todos os fornecedores de TI contratados no projeto. Este modelo também deverá ser disponibilizado para utilização de fornecedores contratados pelas áreas de negócio, bastando apenas que estas áreas negociem esta forma de reporte com os seus fornecedores.</a:t>
            </a: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Quando este reporte deve ser entregue a </a:t>
            </a:r>
            <a:r>
              <a:rPr lang="pt-BR" sz="1100" b="1" dirty="0" smtClean="0">
                <a:solidFill>
                  <a:prstClr val="black"/>
                </a:solidFill>
                <a:latin typeface="Simplon BP Regular" pitchFamily="2" charset="0"/>
              </a:rPr>
              <a:t>Oi?</a:t>
            </a:r>
            <a:r>
              <a:rPr lang="pt-BR" sz="1100" dirty="0" smtClean="0">
                <a:solidFill>
                  <a:prstClr val="black"/>
                </a:solidFill>
                <a:latin typeface="Simplon BP Regular" pitchFamily="2" charset="0"/>
              </a:rPr>
              <a:t> </a:t>
            </a:r>
            <a:r>
              <a:rPr lang="pt-BR" sz="1100" dirty="0">
                <a:solidFill>
                  <a:prstClr val="black"/>
                </a:solidFill>
                <a:latin typeface="Simplon BP Regular" pitchFamily="2" charset="0"/>
              </a:rPr>
              <a:t>Semanalmente, em dia previamente alinhado com o fornecedor e antes da atualização de status do projeto.</a:t>
            </a: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Para quem deve ser entregue?</a:t>
            </a:r>
            <a:r>
              <a:rPr lang="pt-BR" sz="1100" dirty="0">
                <a:solidFill>
                  <a:prstClr val="black"/>
                </a:solidFill>
                <a:latin typeface="Simplon BP Regular" pitchFamily="2" charset="0"/>
              </a:rPr>
              <a:t> Os fornecedores devem encaminhar o reporte ao </a:t>
            </a:r>
            <a:r>
              <a:rPr lang="pt-BR" sz="1100" dirty="0" smtClean="0">
                <a:solidFill>
                  <a:prstClr val="black"/>
                </a:solidFill>
                <a:latin typeface="Simplon BP Regular" pitchFamily="2" charset="0"/>
              </a:rPr>
              <a:t>Responsável Técnico </a:t>
            </a:r>
            <a:r>
              <a:rPr lang="pt-BR" sz="1100" dirty="0">
                <a:solidFill>
                  <a:prstClr val="black"/>
                </a:solidFill>
                <a:latin typeface="Simplon BP Regular" pitchFamily="2" charset="0"/>
              </a:rPr>
              <a:t>do sistema em </a:t>
            </a:r>
            <a:r>
              <a:rPr lang="pt-BR" sz="1100" dirty="0" smtClean="0">
                <a:solidFill>
                  <a:prstClr val="black"/>
                </a:solidFill>
                <a:latin typeface="Simplon BP Regular" pitchFamily="2" charset="0"/>
              </a:rPr>
              <a:t>questão, copiando o GP e PMO.</a:t>
            </a:r>
            <a:endParaRPr lang="pt-BR" sz="1050" dirty="0">
              <a:solidFill>
                <a:prstClr val="black"/>
              </a:solidFill>
              <a:latin typeface="Simplon BP Regular" pitchFamily="2" charset="0"/>
            </a:endParaRPr>
          </a:p>
        </p:txBody>
      </p:sp>
      <p:sp>
        <p:nvSpPr>
          <p:cNvPr id="3" name="CaixaDeTexto 2"/>
          <p:cNvSpPr txBox="1"/>
          <p:nvPr/>
        </p:nvSpPr>
        <p:spPr>
          <a:xfrm>
            <a:off x="7330008" y="1358996"/>
            <a:ext cx="1058416" cy="195814"/>
          </a:xfrm>
          <a:prstGeom prst="rect">
            <a:avLst/>
          </a:prstGeom>
          <a:noFill/>
        </p:spPr>
        <p:txBody>
          <a:bodyPr wrap="square" lIns="36000" tIns="36000" rIns="36000" bIns="36000" rtlCol="0">
            <a:spAutoFit/>
          </a:bodyPr>
          <a:lstStyle/>
          <a:p>
            <a:r>
              <a:rPr lang="pt-BR" sz="800" dirty="0" smtClean="0">
                <a:latin typeface="Simplon BP" charset="0"/>
                <a:ea typeface="Simplon BP" charset="0"/>
                <a:cs typeface="Simplon BP" charset="0"/>
              </a:rPr>
              <a:t>Exemplo em Excel:</a:t>
            </a:r>
          </a:p>
        </p:txBody>
      </p:sp>
    </p:spTree>
    <p:extLst>
      <p:ext uri="{BB962C8B-B14F-4D97-AF65-F5344CB8AC3E}">
        <p14:creationId xmlns:p14="http://schemas.microsoft.com/office/powerpoint/2010/main" val="2377973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RISCOS / ISSUES</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25</a:t>
            </a:fld>
            <a:endParaRPr lang="pt-BR" dirty="0"/>
          </a:p>
        </p:txBody>
      </p:sp>
      <p:sp>
        <p:nvSpPr>
          <p:cNvPr id="53" name="Retângulo 52"/>
          <p:cNvSpPr/>
          <p:nvPr/>
        </p:nvSpPr>
        <p:spPr>
          <a:xfrm>
            <a:off x="446400" y="1058400"/>
            <a:ext cx="8210924" cy="3385558"/>
          </a:xfrm>
          <a:prstGeom prst="rect">
            <a:avLst/>
          </a:prstGeom>
          <a:noFill/>
          <a:ln>
            <a:noFill/>
          </a:ln>
        </p:spPr>
        <p:txBody>
          <a:bodyPr lIns="0" tIns="0" rIns="0" bIns="0"/>
          <a:lstStyle/>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Quem identifica? </a:t>
            </a:r>
            <a:r>
              <a:rPr lang="pt-BR" sz="1200" dirty="0">
                <a:solidFill>
                  <a:srgbClr val="000000"/>
                </a:solidFill>
                <a:latin typeface="Simplon BP Regular"/>
                <a:ea typeface="ＭＳ Ｐゴシック" charset="0"/>
                <a:cs typeface="Simplon BP Regular"/>
              </a:rPr>
              <a:t>Qualquer membro da equipe do projeto ou </a:t>
            </a:r>
            <a:r>
              <a:rPr lang="pt-BR" sz="1200" dirty="0" err="1">
                <a:solidFill>
                  <a:srgbClr val="000000"/>
                </a:solidFill>
                <a:latin typeface="Simplon BP Regular"/>
                <a:ea typeface="ＭＳ Ｐゴシック" charset="0"/>
                <a:cs typeface="Simplon BP Regular"/>
              </a:rPr>
              <a:t>stakeholder</a:t>
            </a:r>
            <a:r>
              <a:rPr lang="pt-BR" sz="1200" dirty="0">
                <a:solidFill>
                  <a:srgbClr val="000000"/>
                </a:solidFill>
                <a:latin typeface="Simplon BP Regular"/>
                <a:ea typeface="ＭＳ Ｐゴシック" charset="0"/>
                <a:cs typeface="Simplon BP Regular"/>
              </a:rPr>
              <a:t> pode identificar riscos no projeto, devendo informar ao Gerente do Projeto e PMO para que o mesmo seja analisado, tratado e acompanhado.</a:t>
            </a: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Quem Registra? </a:t>
            </a:r>
            <a:r>
              <a:rPr lang="pt-BR" sz="1200" dirty="0" smtClean="0">
                <a:solidFill>
                  <a:srgbClr val="000000"/>
                </a:solidFill>
                <a:latin typeface="Simplon BP Regular"/>
                <a:ea typeface="ＭＳ Ｐゴシック" charset="0"/>
                <a:cs typeface="Simplon BP Regular"/>
              </a:rPr>
              <a:t>PMO</a:t>
            </a:r>
            <a:endParaRPr lang="pt-BR" sz="1200"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Em qual Ferramenta? </a:t>
            </a:r>
            <a:r>
              <a:rPr lang="pt-BR" sz="1200" dirty="0" err="1" smtClean="0">
                <a:solidFill>
                  <a:srgbClr val="000000"/>
                </a:solidFill>
                <a:latin typeface="Simplon BP Regular"/>
                <a:ea typeface="ＭＳ Ｐゴシック" charset="0"/>
                <a:cs typeface="Simplon BP Regular"/>
              </a:rPr>
              <a:t>ClarityPPM</a:t>
            </a:r>
            <a:r>
              <a:rPr lang="pt-BR" sz="1200" dirty="0" smtClean="0">
                <a:solidFill>
                  <a:srgbClr val="000000"/>
                </a:solidFill>
                <a:latin typeface="Simplon BP Regular"/>
                <a:ea typeface="ＭＳ Ｐゴシック" charset="0"/>
                <a:cs typeface="Simplon BP Regular"/>
              </a:rPr>
              <a:t> </a:t>
            </a:r>
            <a:r>
              <a:rPr lang="pt-BR" sz="1200" dirty="0">
                <a:solidFill>
                  <a:srgbClr val="000000"/>
                </a:solidFill>
                <a:latin typeface="Simplon BP Regular"/>
                <a:ea typeface="ＭＳ Ｐゴシック" charset="0"/>
                <a:cs typeface="Simplon BP Regular"/>
              </a:rPr>
              <a:t>(Ferramenta de Gestão de Projetos). </a:t>
            </a: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Quem é responsável pela atualização?</a:t>
            </a:r>
            <a:r>
              <a:rPr lang="pt-BR" sz="1200" dirty="0">
                <a:solidFill>
                  <a:srgbClr val="000000"/>
                </a:solidFill>
                <a:latin typeface="Simplon BP Regular"/>
                <a:ea typeface="ＭＳ Ｐゴシック" charset="0"/>
                <a:cs typeface="Simplon BP Regular"/>
              </a:rPr>
              <a:t> Os responsáveis pelos riscos devem reportar o status na periodicidade definida pelo projeto ao GP/PMO (recomendação é que seja semanal).  </a:t>
            </a:r>
            <a:r>
              <a:rPr lang="pt-BR" sz="1200" dirty="0" smtClean="0">
                <a:solidFill>
                  <a:srgbClr val="000000"/>
                </a:solidFill>
                <a:latin typeface="Simplon BP Regular"/>
                <a:ea typeface="ＭＳ Ｐゴシック" charset="0"/>
                <a:cs typeface="Simplon BP Regular"/>
              </a:rPr>
              <a:t>PMO </a:t>
            </a:r>
            <a:r>
              <a:rPr lang="pt-BR" sz="1200" dirty="0">
                <a:solidFill>
                  <a:srgbClr val="000000"/>
                </a:solidFill>
                <a:latin typeface="Simplon BP Regular"/>
                <a:ea typeface="ＭＳ Ｐゴシック" charset="0"/>
                <a:cs typeface="Simplon BP Regular"/>
              </a:rPr>
              <a:t>atualiza os Riscos e </a:t>
            </a:r>
            <a:r>
              <a:rPr lang="pt-BR" sz="1200" dirty="0" err="1">
                <a:solidFill>
                  <a:srgbClr val="000000"/>
                </a:solidFill>
                <a:latin typeface="Simplon BP Regular"/>
                <a:ea typeface="ＭＳ Ｐゴシック" charset="0"/>
                <a:cs typeface="Simplon BP Regular"/>
              </a:rPr>
              <a:t>Issues</a:t>
            </a:r>
            <a:r>
              <a:rPr lang="pt-BR" sz="1200" dirty="0">
                <a:solidFill>
                  <a:srgbClr val="000000"/>
                </a:solidFill>
                <a:latin typeface="Simplon BP Regular"/>
                <a:ea typeface="ＭＳ Ｐゴシック" charset="0"/>
                <a:cs typeface="Simplon BP Regular"/>
              </a:rPr>
              <a:t> no </a:t>
            </a:r>
            <a:r>
              <a:rPr lang="pt-BR" sz="1200" dirty="0" err="1">
                <a:solidFill>
                  <a:srgbClr val="000000"/>
                </a:solidFill>
                <a:latin typeface="Simplon BP Regular"/>
                <a:ea typeface="ＭＳ Ｐゴシック" charset="0"/>
                <a:cs typeface="Simplon BP Regular"/>
              </a:rPr>
              <a:t>ClarityPPM</a:t>
            </a:r>
            <a:r>
              <a:rPr lang="pt-BR" sz="1200" dirty="0">
                <a:solidFill>
                  <a:srgbClr val="000000"/>
                </a:solidFill>
                <a:latin typeface="Simplon BP Regular"/>
                <a:ea typeface="ＭＳ Ｐゴシック" charset="0"/>
                <a:cs typeface="Simplon BP Regular"/>
              </a:rPr>
              <a:t>. Não é necessário aguardar a reunião de status para atualização dos riscos/</a:t>
            </a:r>
            <a:r>
              <a:rPr lang="pt-BR" sz="1200" dirty="0" err="1">
                <a:solidFill>
                  <a:srgbClr val="000000"/>
                </a:solidFill>
                <a:latin typeface="Simplon BP Regular"/>
                <a:ea typeface="ＭＳ Ｐゴシック" charset="0"/>
                <a:cs typeface="Simplon BP Regular"/>
              </a:rPr>
              <a:t>issues</a:t>
            </a:r>
            <a:r>
              <a:rPr lang="pt-BR" sz="1200" dirty="0">
                <a:solidFill>
                  <a:srgbClr val="000000"/>
                </a:solidFill>
                <a:latin typeface="Simplon BP Regular"/>
                <a:ea typeface="ＭＳ Ｐゴシック" charset="0"/>
                <a:cs typeface="Simplon BP Regular"/>
              </a:rPr>
              <a:t>.</a:t>
            </a: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Quando é reportado? Por quem? </a:t>
            </a:r>
            <a:r>
              <a:rPr lang="pt-BR" sz="1200" dirty="0" smtClean="0">
                <a:solidFill>
                  <a:srgbClr val="000000"/>
                </a:solidFill>
                <a:latin typeface="Simplon BP Regular"/>
                <a:ea typeface="ＭＳ Ｐゴシック" charset="0"/>
                <a:cs typeface="Simplon BP Regular"/>
              </a:rPr>
              <a:t>PMO </a:t>
            </a:r>
            <a:r>
              <a:rPr lang="pt-BR" sz="1200" dirty="0">
                <a:solidFill>
                  <a:srgbClr val="000000"/>
                </a:solidFill>
                <a:latin typeface="Simplon BP Regular"/>
                <a:ea typeface="ＭＳ Ｐゴシック" charset="0"/>
                <a:cs typeface="Simplon BP Regular"/>
              </a:rPr>
              <a:t>é responsável por consolidar e </a:t>
            </a:r>
            <a:r>
              <a:rPr lang="pt-BR" sz="1200" dirty="0" smtClean="0">
                <a:solidFill>
                  <a:srgbClr val="000000"/>
                </a:solidFill>
                <a:latin typeface="Simplon BP Regular"/>
                <a:ea typeface="ＭＳ Ｐゴシック" charset="0"/>
                <a:cs typeface="Simplon BP Regular"/>
              </a:rPr>
              <a:t>o GP é responsável por reportar </a:t>
            </a:r>
            <a:r>
              <a:rPr lang="pt-BR" sz="1200" dirty="0">
                <a:solidFill>
                  <a:srgbClr val="000000"/>
                </a:solidFill>
                <a:latin typeface="Simplon BP Regular"/>
                <a:ea typeface="ＭＳ Ｐゴシック" charset="0"/>
                <a:cs typeface="Simplon BP Regular"/>
              </a:rPr>
              <a:t>os Riscos nas reuniões de Core Team e/ou </a:t>
            </a:r>
            <a:r>
              <a:rPr lang="pt-BR" sz="1200" dirty="0" err="1">
                <a:solidFill>
                  <a:srgbClr val="000000"/>
                </a:solidFill>
                <a:latin typeface="Simplon BP Regular"/>
                <a:ea typeface="ＭＳ Ｐゴシック" charset="0"/>
                <a:cs typeface="Simplon BP Regular"/>
              </a:rPr>
              <a:t>Steering</a:t>
            </a:r>
            <a:endParaRPr lang="pt-BR" sz="1200"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endParaRPr lang="pt-BR" sz="1200" b="1"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Regras Gerais</a:t>
            </a:r>
          </a:p>
          <a:p>
            <a:pPr marL="641350" lvl="1" indent="-184150">
              <a:spcAft>
                <a:spcPts val="300"/>
              </a:spcAft>
              <a:buFont typeface="Wingdings" charset="2"/>
              <a:buChar char="§"/>
            </a:pPr>
            <a:r>
              <a:rPr lang="pt-BR" sz="1200" dirty="0">
                <a:solidFill>
                  <a:srgbClr val="000000"/>
                </a:solidFill>
                <a:latin typeface="Simplon BP Regular"/>
                <a:ea typeface="ＭＳ Ｐゴシック" charset="0"/>
                <a:cs typeface="Simplon BP Regular"/>
              </a:rPr>
              <a:t>Riscos identificados em reuniões técnicas ou de trabalho nas quais o PMO não participa, devem ser alinhados com o PMO para o devido registro e gestão;</a:t>
            </a:r>
          </a:p>
          <a:p>
            <a:pPr marL="641350" lvl="1" indent="-184150">
              <a:spcAft>
                <a:spcPts val="300"/>
              </a:spcAft>
              <a:buFont typeface="Wingdings" charset="2"/>
              <a:buChar char="§"/>
            </a:pPr>
            <a:r>
              <a:rPr lang="pt-BR" sz="1200" dirty="0">
                <a:solidFill>
                  <a:srgbClr val="000000"/>
                </a:solidFill>
                <a:latin typeface="Simplon BP Regular"/>
                <a:ea typeface="ＭＳ Ｐゴシック" charset="0"/>
                <a:cs typeface="Simplon BP Regular"/>
              </a:rPr>
              <a:t>Todos os riscos do Projeto devem ser </a:t>
            </a:r>
            <a:r>
              <a:rPr lang="pt-BR" sz="1200" dirty="0" smtClean="0">
                <a:solidFill>
                  <a:srgbClr val="000000"/>
                </a:solidFill>
                <a:latin typeface="Simplon BP Regular"/>
                <a:ea typeface="ＭＳ Ｐゴシック" charset="0"/>
                <a:cs typeface="Simplon BP Regular"/>
              </a:rPr>
              <a:t>cadastrados e tratados </a:t>
            </a:r>
            <a:r>
              <a:rPr lang="pt-BR" sz="1200" dirty="0">
                <a:solidFill>
                  <a:srgbClr val="000000"/>
                </a:solidFill>
                <a:latin typeface="Simplon BP Regular"/>
                <a:ea typeface="ＭＳ Ｐゴシック" charset="0"/>
                <a:cs typeface="Simplon BP Regular"/>
              </a:rPr>
              <a:t>na ferramenta </a:t>
            </a:r>
            <a:r>
              <a:rPr lang="pt-BR" sz="1200" dirty="0" err="1">
                <a:solidFill>
                  <a:srgbClr val="000000"/>
                </a:solidFill>
                <a:latin typeface="Simplon BP Regular"/>
                <a:ea typeface="ＭＳ Ｐゴシック" charset="0"/>
                <a:cs typeface="Simplon BP Regular"/>
              </a:rPr>
              <a:t>ClarityPPM</a:t>
            </a:r>
            <a:endParaRPr lang="pt-BR" sz="1200" dirty="0">
              <a:solidFill>
                <a:srgbClr val="000000"/>
              </a:solidFill>
              <a:latin typeface="Simplon BP Regular"/>
              <a:ea typeface="ＭＳ Ｐゴシック" charset="0"/>
              <a:cs typeface="Simplon BP Regular"/>
            </a:endParaRPr>
          </a:p>
        </p:txBody>
      </p:sp>
      <p:sp>
        <p:nvSpPr>
          <p:cNvPr id="6" name="Botão de ação: Voltar ou Anterior 5">
            <a:hlinkClick r:id="rId2"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1900873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a:t>
            </a:r>
            <a:r>
              <a:rPr lang="pt-BR" sz="3200" dirty="0" smtClean="0"/>
              <a:t>endências</a:t>
            </a:r>
            <a:endParaRPr lang="pt-BR" sz="3200" dirty="0"/>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26</a:t>
            </a:fld>
            <a:endParaRPr lang="pt-BR" dirty="0"/>
          </a:p>
        </p:txBody>
      </p:sp>
      <p:sp>
        <p:nvSpPr>
          <p:cNvPr id="8" name="Retângulo 7"/>
          <p:cNvSpPr/>
          <p:nvPr/>
        </p:nvSpPr>
        <p:spPr>
          <a:xfrm>
            <a:off x="446400" y="1058400"/>
            <a:ext cx="8211600" cy="362868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spcAft>
                <a:spcPts val="300"/>
              </a:spcAft>
              <a:buClr>
                <a:prstClr val="black"/>
              </a:buClr>
              <a:buSzPct val="120000"/>
            </a:pPr>
            <a:r>
              <a:rPr lang="pt-BR" sz="1100" dirty="0" smtClean="0">
                <a:solidFill>
                  <a:prstClr val="black"/>
                </a:solidFill>
                <a:latin typeface="Simplon BP Regular" pitchFamily="2" charset="0"/>
              </a:rPr>
              <a:t>As pendências nascem de </a:t>
            </a:r>
            <a:r>
              <a:rPr lang="pt-BR" sz="1100" dirty="0">
                <a:solidFill>
                  <a:prstClr val="black"/>
                </a:solidFill>
                <a:latin typeface="Simplon BP Regular" pitchFamily="2" charset="0"/>
              </a:rPr>
              <a:t>ações definidas em reuniões </a:t>
            </a:r>
            <a:r>
              <a:rPr lang="pt-BR" sz="1100" dirty="0" smtClean="0">
                <a:solidFill>
                  <a:prstClr val="black"/>
                </a:solidFill>
                <a:latin typeface="Simplon BP Regular" pitchFamily="2" charset="0"/>
              </a:rPr>
              <a:t>(Core </a:t>
            </a:r>
            <a:r>
              <a:rPr lang="pt-BR" sz="1100" dirty="0">
                <a:solidFill>
                  <a:prstClr val="black"/>
                </a:solidFill>
                <a:latin typeface="Simplon BP Regular" pitchFamily="2" charset="0"/>
              </a:rPr>
              <a:t>Team, </a:t>
            </a:r>
            <a:r>
              <a:rPr lang="pt-BR" sz="1100" dirty="0" err="1">
                <a:solidFill>
                  <a:prstClr val="black"/>
                </a:solidFill>
                <a:latin typeface="Simplon BP Regular" pitchFamily="2" charset="0"/>
              </a:rPr>
              <a:t>Steering</a:t>
            </a:r>
            <a:r>
              <a:rPr lang="pt-BR" sz="1100" dirty="0">
                <a:solidFill>
                  <a:prstClr val="black"/>
                </a:solidFill>
                <a:latin typeface="Simplon BP Regular" pitchFamily="2" charset="0"/>
              </a:rPr>
              <a:t>, reuniões técnicas e/ou </a:t>
            </a:r>
            <a:r>
              <a:rPr lang="pt-BR" sz="1100" dirty="0" smtClean="0">
                <a:solidFill>
                  <a:prstClr val="black"/>
                </a:solidFill>
                <a:latin typeface="Simplon BP Regular" pitchFamily="2" charset="0"/>
              </a:rPr>
              <a:t>funcionais). </a:t>
            </a:r>
          </a:p>
          <a:p>
            <a:pPr marL="0" lvl="1">
              <a:spcAft>
                <a:spcPts val="300"/>
              </a:spcAft>
              <a:buClr>
                <a:prstClr val="black"/>
              </a:buClr>
              <a:buSzPct val="120000"/>
            </a:pPr>
            <a:r>
              <a:rPr lang="pt-BR" sz="1100" dirty="0" smtClean="0">
                <a:solidFill>
                  <a:prstClr val="black"/>
                </a:solidFill>
                <a:latin typeface="Simplon BP Regular" pitchFamily="2" charset="0"/>
              </a:rPr>
              <a:t>Podem ser também alinhamentos </a:t>
            </a:r>
            <a:r>
              <a:rPr lang="pt-BR" sz="1100" dirty="0">
                <a:solidFill>
                  <a:prstClr val="black"/>
                </a:solidFill>
                <a:latin typeface="Simplon BP Regular" pitchFamily="2" charset="0"/>
              </a:rPr>
              <a:t>de ações não cumpridas entre os membros do projeto, seja da área funcional, técnica ou fornecedor. </a:t>
            </a:r>
            <a:endParaRPr lang="pt-BR" sz="1100" dirty="0" smtClean="0">
              <a:solidFill>
                <a:prstClr val="black"/>
              </a:solidFill>
              <a:latin typeface="Simplon BP Regular" pitchFamily="2" charset="0"/>
            </a:endParaRPr>
          </a:p>
          <a:p>
            <a:pPr marL="0" lvl="1">
              <a:spcAft>
                <a:spcPts val="300"/>
              </a:spcAft>
              <a:buClr>
                <a:prstClr val="black"/>
              </a:buClr>
              <a:buSzPct val="120000"/>
            </a:pPr>
            <a:r>
              <a:rPr lang="pt-BR" sz="1100" u="sng" dirty="0">
                <a:solidFill>
                  <a:srgbClr val="FF0000"/>
                </a:solidFill>
                <a:latin typeface="Simplon BP Regular" pitchFamily="2" charset="0"/>
              </a:rPr>
              <a:t>Importante: </a:t>
            </a:r>
            <a:r>
              <a:rPr lang="pt-BR" sz="1100" dirty="0">
                <a:solidFill>
                  <a:prstClr val="black"/>
                </a:solidFill>
                <a:latin typeface="Simplon BP Regular" pitchFamily="2" charset="0"/>
              </a:rPr>
              <a:t>Não confundir Pendência com as atividades existentes no cronograma ou que deveriam estar no mesmo. </a:t>
            </a:r>
            <a:endParaRPr lang="pt-BR" sz="1100" dirty="0" smtClean="0">
              <a:solidFill>
                <a:prstClr val="black"/>
              </a:solidFill>
              <a:latin typeface="Simplon BP Regular" pitchFamily="2" charset="0"/>
            </a:endParaRPr>
          </a:p>
          <a:p>
            <a:pPr marL="0" lvl="1">
              <a:lnSpc>
                <a:spcPct val="110000"/>
              </a:lnSpc>
              <a:spcAft>
                <a:spcPts val="600"/>
              </a:spcAft>
              <a:buClr>
                <a:prstClr val="black"/>
              </a:buClr>
              <a:buSzPct val="120000"/>
            </a:pPr>
            <a:endParaRPr lang="pt-BR" sz="1100" dirty="0" smtClean="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smtClean="0">
                <a:solidFill>
                  <a:prstClr val="black"/>
                </a:solidFill>
                <a:latin typeface="Simplon BP Regular" pitchFamily="2" charset="0"/>
              </a:rPr>
              <a:t>Quem </a:t>
            </a:r>
            <a:r>
              <a:rPr lang="pt-BR" sz="1100" b="1" dirty="0">
                <a:solidFill>
                  <a:prstClr val="black"/>
                </a:solidFill>
                <a:latin typeface="Simplon BP Regular" pitchFamily="2" charset="0"/>
              </a:rPr>
              <a:t>Registra? </a:t>
            </a:r>
            <a:r>
              <a:rPr lang="pt-BR" sz="1100" dirty="0">
                <a:solidFill>
                  <a:prstClr val="black"/>
                </a:solidFill>
                <a:latin typeface="Simplon BP Regular" pitchFamily="2" charset="0"/>
              </a:rPr>
              <a:t>GP, </a:t>
            </a:r>
            <a:r>
              <a:rPr lang="pt-BR" sz="1100" dirty="0" smtClean="0">
                <a:solidFill>
                  <a:prstClr val="black"/>
                </a:solidFill>
                <a:latin typeface="Simplon BP Regular" pitchFamily="2" charset="0"/>
              </a:rPr>
              <a:t>PMO, Líderes e Responsáveis Técnicos, Analista de Negócio, Usuários, ou seja, qualquer membro da equipe do projeto.</a:t>
            </a:r>
            <a:endParaRPr lang="pt-BR" sz="11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Em qual Ferramenta?</a:t>
            </a:r>
            <a:r>
              <a:rPr lang="pt-BR" sz="1100" dirty="0">
                <a:solidFill>
                  <a:prstClr val="black"/>
                </a:solidFill>
                <a:latin typeface="Simplon BP Regular" pitchFamily="2" charset="0"/>
              </a:rPr>
              <a:t> </a:t>
            </a:r>
            <a:r>
              <a:rPr lang="pt-BR" sz="1100" dirty="0" smtClean="0">
                <a:solidFill>
                  <a:prstClr val="black"/>
                </a:solidFill>
                <a:latin typeface="Simplon BP Regular" pitchFamily="2" charset="0"/>
              </a:rPr>
              <a:t>No Sharepoint do Projeto (se houver) ou na Aba de Colaboração.</a:t>
            </a:r>
            <a:endParaRPr lang="pt-BR" sz="11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Quem é responsável pela atualização? </a:t>
            </a:r>
            <a:r>
              <a:rPr lang="pt-BR" sz="1100" dirty="0" smtClean="0">
                <a:solidFill>
                  <a:prstClr val="black"/>
                </a:solidFill>
                <a:latin typeface="Simplon BP Regular" pitchFamily="2" charset="0"/>
              </a:rPr>
              <a:t>O identificador da Pendência e o responsável por resolver a Pendência</a:t>
            </a:r>
            <a:endParaRPr lang="pt-BR" sz="1100" b="1"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a:solidFill>
                  <a:prstClr val="black"/>
                </a:solidFill>
                <a:latin typeface="Simplon BP Regular" pitchFamily="2" charset="0"/>
              </a:rPr>
              <a:t>Quando é reportado? Por quem? </a:t>
            </a:r>
            <a:r>
              <a:rPr lang="pt-BR" sz="1100" dirty="0" smtClean="0">
                <a:solidFill>
                  <a:prstClr val="black"/>
                </a:solidFill>
                <a:latin typeface="Simplon BP Regular" pitchFamily="2" charset="0"/>
              </a:rPr>
              <a:t>PMO </a:t>
            </a:r>
            <a:r>
              <a:rPr lang="pt-BR" sz="1100" dirty="0">
                <a:solidFill>
                  <a:prstClr val="black"/>
                </a:solidFill>
                <a:latin typeface="Simplon BP Regular" pitchFamily="2" charset="0"/>
              </a:rPr>
              <a:t>é responsável por consolidar e reportar pendências em aberto nas reuniões de Core Team ou </a:t>
            </a:r>
            <a:r>
              <a:rPr lang="pt-BR" sz="1100" dirty="0" err="1" smtClean="0">
                <a:solidFill>
                  <a:prstClr val="black"/>
                </a:solidFill>
                <a:latin typeface="Simplon BP Regular" pitchFamily="2" charset="0"/>
              </a:rPr>
              <a:t>Steering</a:t>
            </a:r>
            <a:endParaRPr lang="pt-BR" sz="1100" dirty="0" smtClean="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100" b="1" dirty="0" smtClean="0">
                <a:solidFill>
                  <a:prstClr val="black"/>
                </a:solidFill>
                <a:latin typeface="Simplon BP Regular" pitchFamily="2" charset="0"/>
              </a:rPr>
              <a:t>Regras </a:t>
            </a:r>
            <a:r>
              <a:rPr lang="pt-BR" sz="1100" b="1" dirty="0">
                <a:solidFill>
                  <a:prstClr val="black"/>
                </a:solidFill>
                <a:latin typeface="Simplon BP Regular" pitchFamily="2" charset="0"/>
              </a:rPr>
              <a:t>Gerais</a:t>
            </a:r>
          </a:p>
          <a:p>
            <a:pPr marL="355600" lvl="2" indent="-171450">
              <a:spcAft>
                <a:spcPts val="300"/>
              </a:spcAft>
              <a:buClr>
                <a:prstClr val="black"/>
              </a:buClr>
              <a:buSzPct val="120000"/>
              <a:buFont typeface="Arial" panose="020B0604020202020204" pitchFamily="34" charset="0"/>
              <a:buChar char="•"/>
            </a:pPr>
            <a:r>
              <a:rPr lang="pt-BR" sz="1100" dirty="0">
                <a:solidFill>
                  <a:prstClr val="black"/>
                </a:solidFill>
                <a:latin typeface="Simplon BP Regular" pitchFamily="2" charset="0"/>
              </a:rPr>
              <a:t>Pendências não devem ser cadastradas antes do alinhamento prévio entre as partes envolvidas</a:t>
            </a:r>
          </a:p>
          <a:p>
            <a:pPr marL="355600" lvl="2" indent="-171450">
              <a:spcAft>
                <a:spcPts val="300"/>
              </a:spcAft>
              <a:buClr>
                <a:prstClr val="black"/>
              </a:buClr>
              <a:buSzPct val="120000"/>
              <a:buFont typeface="Arial" panose="020B0604020202020204" pitchFamily="34" charset="0"/>
              <a:buChar char="•"/>
            </a:pPr>
            <a:r>
              <a:rPr lang="pt-BR" sz="1100" dirty="0" smtClean="0">
                <a:solidFill>
                  <a:prstClr val="black"/>
                </a:solidFill>
                <a:latin typeface="Simplon BP Regular" pitchFamily="2" charset="0"/>
              </a:rPr>
              <a:t>Toda a equipe do projeto deve ter acesso para consultar a lista de pendências.</a:t>
            </a:r>
          </a:p>
          <a:p>
            <a:pPr marL="355600" lvl="2" indent="-171450">
              <a:spcAft>
                <a:spcPts val="300"/>
              </a:spcAft>
              <a:buClr>
                <a:prstClr val="black"/>
              </a:buClr>
              <a:buSzPct val="120000"/>
              <a:buFont typeface="Arial" panose="020B0604020202020204" pitchFamily="34" charset="0"/>
              <a:buChar char="•"/>
            </a:pPr>
            <a:r>
              <a:rPr lang="pt-BR" sz="1100" dirty="0" smtClean="0">
                <a:solidFill>
                  <a:prstClr val="black"/>
                </a:solidFill>
                <a:latin typeface="Simplon BP Regular" pitchFamily="2" charset="0"/>
              </a:rPr>
              <a:t>O </a:t>
            </a:r>
            <a:r>
              <a:rPr lang="pt-BR" sz="1100" dirty="0">
                <a:solidFill>
                  <a:prstClr val="black"/>
                </a:solidFill>
                <a:latin typeface="Simplon BP Regular" pitchFamily="2" charset="0"/>
              </a:rPr>
              <a:t>cadastro de pendências identificadas </a:t>
            </a:r>
            <a:r>
              <a:rPr lang="pt-BR" sz="1100" dirty="0" smtClean="0">
                <a:solidFill>
                  <a:prstClr val="black"/>
                </a:solidFill>
                <a:latin typeface="Simplon BP Regular" pitchFamily="2" charset="0"/>
              </a:rPr>
              <a:t>em </a:t>
            </a:r>
            <a:r>
              <a:rPr lang="pt-BR" sz="1100" dirty="0">
                <a:solidFill>
                  <a:prstClr val="black"/>
                </a:solidFill>
                <a:latin typeface="Simplon BP Regular" pitchFamily="2" charset="0"/>
              </a:rPr>
              <a:t>reuniões de Core Team e </a:t>
            </a:r>
            <a:r>
              <a:rPr lang="pt-BR" sz="1100" dirty="0" err="1">
                <a:solidFill>
                  <a:prstClr val="black"/>
                </a:solidFill>
                <a:latin typeface="Simplon BP Regular" pitchFamily="2" charset="0"/>
              </a:rPr>
              <a:t>Steering</a:t>
            </a:r>
            <a:r>
              <a:rPr lang="pt-BR" sz="1100" dirty="0">
                <a:solidFill>
                  <a:prstClr val="black"/>
                </a:solidFill>
                <a:latin typeface="Simplon BP Regular" pitchFamily="2" charset="0"/>
              </a:rPr>
              <a:t> </a:t>
            </a:r>
            <a:r>
              <a:rPr lang="pt-BR" sz="1100" dirty="0" smtClean="0">
                <a:solidFill>
                  <a:prstClr val="black"/>
                </a:solidFill>
                <a:latin typeface="Simplon BP Regular" pitchFamily="2" charset="0"/>
              </a:rPr>
              <a:t>é responsabilidade </a:t>
            </a:r>
            <a:r>
              <a:rPr lang="pt-BR" sz="1100" dirty="0">
                <a:solidFill>
                  <a:prstClr val="black"/>
                </a:solidFill>
                <a:latin typeface="Simplon BP Regular" pitchFamily="2" charset="0"/>
              </a:rPr>
              <a:t>do PMO </a:t>
            </a:r>
            <a:r>
              <a:rPr lang="pt-BR" sz="1100" dirty="0" smtClean="0">
                <a:solidFill>
                  <a:prstClr val="black"/>
                </a:solidFill>
                <a:latin typeface="Simplon BP Regular" pitchFamily="2" charset="0"/>
              </a:rPr>
              <a:t>do projeto.</a:t>
            </a:r>
            <a:endParaRPr lang="pt-BR" sz="1100" dirty="0">
              <a:solidFill>
                <a:prstClr val="black"/>
              </a:solidFill>
              <a:latin typeface="Simplon BP Regular" pitchFamily="2" charset="0"/>
            </a:endParaRPr>
          </a:p>
          <a:p>
            <a:pPr marL="355600" lvl="2" indent="-171450">
              <a:spcAft>
                <a:spcPts val="300"/>
              </a:spcAft>
              <a:buClr>
                <a:prstClr val="black"/>
              </a:buClr>
              <a:buSzPct val="120000"/>
              <a:buFont typeface="Arial" panose="020B0604020202020204" pitchFamily="34" charset="0"/>
              <a:buChar char="•"/>
            </a:pPr>
            <a:r>
              <a:rPr lang="pt-BR" sz="1100" dirty="0">
                <a:solidFill>
                  <a:prstClr val="black"/>
                </a:solidFill>
                <a:latin typeface="Simplon BP Regular" pitchFamily="2" charset="0"/>
              </a:rPr>
              <a:t>As pendências oriundas das demais reuniões deverão ser cadastradas pelo responsável pela </a:t>
            </a:r>
            <a:r>
              <a:rPr lang="pt-BR" sz="1100" dirty="0" smtClean="0">
                <a:solidFill>
                  <a:prstClr val="black"/>
                </a:solidFill>
                <a:latin typeface="Simplon BP Regular" pitchFamily="2" charset="0"/>
              </a:rPr>
              <a:t>reunião/ata.</a:t>
            </a:r>
            <a:endParaRPr lang="pt-BR" sz="1100" dirty="0">
              <a:solidFill>
                <a:prstClr val="black"/>
              </a:solidFill>
              <a:latin typeface="Simplon BP Regular" pitchFamily="2" charset="0"/>
            </a:endParaRPr>
          </a:p>
        </p:txBody>
      </p:sp>
      <p:sp>
        <p:nvSpPr>
          <p:cNvPr id="6" name="Botão de ação: Voltar ou Anterior 5">
            <a:hlinkClick r:id="" action="ppaction://hlinkshowjump?jump=nextslide" highlightClick="1"/>
          </p:cNvPr>
          <p:cNvSpPr/>
          <p:nvPr/>
        </p:nvSpPr>
        <p:spPr>
          <a:xfrm rot="10800000">
            <a:off x="8573616" y="4551970"/>
            <a:ext cx="226368" cy="216024"/>
          </a:xfrm>
          <a:prstGeom prst="actionButtonBackPrevious">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tileRec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7" name="Botão de ação: Voltar ou Anterior 6">
            <a:hlinkClick r:id="rId2"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1775769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Pendências </a:t>
            </a:r>
            <a:r>
              <a:rPr lang="pt-BR" sz="3200" dirty="0" smtClean="0"/>
              <a:t>– reporte </a:t>
            </a:r>
            <a:r>
              <a:rPr lang="pt-BR" sz="3200" dirty="0"/>
              <a:t>e </a:t>
            </a:r>
            <a:r>
              <a:rPr lang="pt-BR" sz="3200" dirty="0" smtClean="0"/>
              <a:t>atualização</a:t>
            </a:r>
            <a:endParaRPr lang="pt-BR" sz="3200" dirty="0"/>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27</a:t>
            </a:fld>
            <a:endParaRPr lang="pt-BR" dirty="0"/>
          </a:p>
        </p:txBody>
      </p:sp>
      <p:sp>
        <p:nvSpPr>
          <p:cNvPr id="8" name="Retângulo 7"/>
          <p:cNvSpPr/>
          <p:nvPr/>
        </p:nvSpPr>
        <p:spPr>
          <a:xfrm>
            <a:off x="446400" y="1058400"/>
            <a:ext cx="8211600" cy="286540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0000"/>
              </a:lnSpc>
              <a:spcAft>
                <a:spcPts val="600"/>
              </a:spcAft>
              <a:buClr>
                <a:prstClr val="black"/>
              </a:buClr>
              <a:buSzPct val="120000"/>
            </a:pPr>
            <a:r>
              <a:rPr lang="pt-BR" sz="1200" dirty="0">
                <a:solidFill>
                  <a:prstClr val="black"/>
                </a:solidFill>
                <a:latin typeface="Simplon BP Regular" pitchFamily="2" charset="0"/>
              </a:rPr>
              <a:t>Todas as pendências </a:t>
            </a:r>
            <a:r>
              <a:rPr lang="pt-BR" sz="1200" dirty="0" smtClean="0">
                <a:solidFill>
                  <a:prstClr val="black"/>
                </a:solidFill>
                <a:latin typeface="Simplon BP Regular" pitchFamily="2" charset="0"/>
              </a:rPr>
              <a:t>devem ser </a:t>
            </a:r>
            <a:r>
              <a:rPr lang="pt-BR" sz="1200" dirty="0">
                <a:solidFill>
                  <a:prstClr val="black"/>
                </a:solidFill>
                <a:latin typeface="Simplon BP Regular" pitchFamily="2" charset="0"/>
              </a:rPr>
              <a:t>cadastradas na </a:t>
            </a:r>
            <a:r>
              <a:rPr lang="pt-BR" sz="1200" dirty="0" smtClean="0">
                <a:solidFill>
                  <a:prstClr val="black"/>
                </a:solidFill>
                <a:latin typeface="Simplon BP Regular" pitchFamily="2" charset="0"/>
              </a:rPr>
              <a:t>Lista de </a:t>
            </a:r>
            <a:r>
              <a:rPr lang="pt-BR" sz="1200" dirty="0">
                <a:solidFill>
                  <a:prstClr val="black"/>
                </a:solidFill>
                <a:latin typeface="Simplon BP Regular" pitchFamily="2" charset="0"/>
              </a:rPr>
              <a:t>Pendências do </a:t>
            </a:r>
            <a:r>
              <a:rPr lang="pt-BR" sz="1200" dirty="0" smtClean="0">
                <a:solidFill>
                  <a:prstClr val="black"/>
                </a:solidFill>
                <a:latin typeface="Simplon BP Regular" pitchFamily="2" charset="0"/>
              </a:rPr>
              <a:t>Projeto. Esta lista deve ser salva na aba de colaboração do projeto ou no </a:t>
            </a:r>
            <a:r>
              <a:rPr lang="pt-BR" sz="1200" dirty="0" err="1" smtClean="0">
                <a:solidFill>
                  <a:prstClr val="black"/>
                </a:solidFill>
                <a:latin typeface="Simplon BP Regular" pitchFamily="2" charset="0"/>
              </a:rPr>
              <a:t>sharepoint</a:t>
            </a:r>
            <a:r>
              <a:rPr lang="pt-BR" sz="1200" dirty="0" smtClean="0">
                <a:solidFill>
                  <a:prstClr val="black"/>
                </a:solidFill>
                <a:latin typeface="Simplon BP Regular" pitchFamily="2" charset="0"/>
              </a:rPr>
              <a:t> do projeto (se houver).</a:t>
            </a:r>
          </a:p>
          <a:p>
            <a:pPr marL="0" lvl="1">
              <a:lnSpc>
                <a:spcPct val="110000"/>
              </a:lnSpc>
              <a:spcAft>
                <a:spcPts val="600"/>
              </a:spcAft>
              <a:buClr>
                <a:prstClr val="black"/>
              </a:buClr>
              <a:buSzPct val="120000"/>
            </a:pPr>
            <a:endParaRPr lang="pt-BR" sz="1200" dirty="0" smtClean="0">
              <a:solidFill>
                <a:prstClr val="black"/>
              </a:solidFill>
              <a:latin typeface="Simplon BP Regular" pitchFamily="2" charset="0"/>
            </a:endParaRPr>
          </a:p>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O </a:t>
            </a:r>
            <a:r>
              <a:rPr lang="pt-BR" sz="1200" dirty="0">
                <a:solidFill>
                  <a:prstClr val="black"/>
                </a:solidFill>
                <a:latin typeface="Simplon BP Regular" pitchFamily="2" charset="0"/>
              </a:rPr>
              <a:t>PMO do projeto extrai todas as pendências cadastradas </a:t>
            </a:r>
            <a:r>
              <a:rPr lang="pt-BR" sz="1200" dirty="0" smtClean="0">
                <a:solidFill>
                  <a:prstClr val="black"/>
                </a:solidFill>
                <a:latin typeface="Simplon BP Regular" pitchFamily="2" charset="0"/>
              </a:rPr>
              <a:t>periodicamente</a:t>
            </a:r>
            <a:r>
              <a:rPr lang="pt-BR" sz="1200" dirty="0">
                <a:solidFill>
                  <a:prstClr val="black"/>
                </a:solidFill>
                <a:latin typeface="Simplon BP Regular" pitchFamily="2" charset="0"/>
              </a:rPr>
              <a:t>, gerando gráficos com base nos dados extraídos. </a:t>
            </a:r>
            <a:r>
              <a:rPr lang="pt-BR" sz="1200" dirty="0" smtClean="0">
                <a:solidFill>
                  <a:prstClr val="black"/>
                </a:solidFill>
                <a:latin typeface="Simplon BP Regular" pitchFamily="2" charset="0"/>
              </a:rPr>
              <a:t>A divulgação destas </a:t>
            </a:r>
            <a:r>
              <a:rPr lang="pt-BR" sz="1200" dirty="0">
                <a:solidFill>
                  <a:prstClr val="black"/>
                </a:solidFill>
                <a:latin typeface="Simplon BP Regular" pitchFamily="2" charset="0"/>
              </a:rPr>
              <a:t>informações </a:t>
            </a:r>
            <a:r>
              <a:rPr lang="pt-BR" sz="1200" dirty="0" smtClean="0">
                <a:solidFill>
                  <a:prstClr val="black"/>
                </a:solidFill>
                <a:latin typeface="Simplon BP Regular" pitchFamily="2" charset="0"/>
              </a:rPr>
              <a:t>deve ser realizada de acordo com a Governança definida para o projeto. Exemplos:</a:t>
            </a:r>
            <a:endParaRPr lang="pt-BR" sz="12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1 vez </a:t>
            </a:r>
            <a:r>
              <a:rPr lang="pt-BR" sz="1200" dirty="0">
                <a:solidFill>
                  <a:prstClr val="black"/>
                </a:solidFill>
                <a:latin typeface="Simplon BP Regular" pitchFamily="2" charset="0"/>
              </a:rPr>
              <a:t>por semana: Envia e-mail para os responsáveis pelas pendências abertas, copiando os respectivos gestores</a:t>
            </a:r>
            <a:r>
              <a:rPr lang="pt-BR" sz="1200" dirty="0" smtClean="0">
                <a:solidFill>
                  <a:prstClr val="black"/>
                </a:solidFill>
                <a:latin typeface="Simplon BP Regular" pitchFamily="2" charset="0"/>
              </a:rPr>
              <a:t>, GPs, GP do Programa e Pontos Focais das Áreas de Negócio (se for o caso).</a:t>
            </a:r>
            <a:endParaRPr lang="pt-BR" sz="12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Semanalmente: Durante o Core Team do projeto</a:t>
            </a:r>
          </a:p>
          <a:p>
            <a:pPr marL="171450" lvl="1" indent="-171450">
              <a:lnSpc>
                <a:spcPct val="110000"/>
              </a:lnSpc>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Quinzenalmente: As pendências </a:t>
            </a:r>
            <a:r>
              <a:rPr lang="pt-BR" sz="1200" dirty="0" smtClean="0">
                <a:solidFill>
                  <a:prstClr val="black"/>
                </a:solidFill>
                <a:latin typeface="Simplon BP Regular" pitchFamily="2" charset="0"/>
              </a:rPr>
              <a:t>críticas que </a:t>
            </a:r>
            <a:r>
              <a:rPr lang="pt-BR" sz="1200" dirty="0">
                <a:solidFill>
                  <a:prstClr val="black"/>
                </a:solidFill>
                <a:latin typeface="Simplon BP Regular" pitchFamily="2" charset="0"/>
              </a:rPr>
              <a:t>impactam o projeto são apresentadas no </a:t>
            </a:r>
            <a:r>
              <a:rPr lang="pt-BR" sz="1200" dirty="0" err="1">
                <a:solidFill>
                  <a:prstClr val="black"/>
                </a:solidFill>
                <a:latin typeface="Simplon BP Regular" pitchFamily="2" charset="0"/>
              </a:rPr>
              <a:t>Steering</a:t>
            </a:r>
            <a:r>
              <a:rPr lang="pt-BR" sz="1200" dirty="0">
                <a:solidFill>
                  <a:prstClr val="black"/>
                </a:solidFill>
                <a:latin typeface="Simplon BP Regular" pitchFamily="2" charset="0"/>
              </a:rPr>
              <a:t> </a:t>
            </a:r>
            <a:r>
              <a:rPr lang="pt-BR" sz="1200" dirty="0" err="1">
                <a:solidFill>
                  <a:prstClr val="black"/>
                </a:solidFill>
                <a:latin typeface="Simplon BP Regular" pitchFamily="2" charset="0"/>
              </a:rPr>
              <a:t>Committee</a:t>
            </a:r>
            <a:endParaRPr lang="pt-BR" sz="1200" dirty="0">
              <a:solidFill>
                <a:prstClr val="black"/>
              </a:solidFill>
              <a:latin typeface="Simplon BP Regular" pitchFamily="2" charset="0"/>
            </a:endParaRPr>
          </a:p>
          <a:p>
            <a:pPr marL="171450" lvl="1" indent="-171450">
              <a:lnSpc>
                <a:spcPct val="110000"/>
              </a:lnSpc>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Pendências críticas devem ser levadas a qualquer momento para o </a:t>
            </a:r>
            <a:r>
              <a:rPr lang="pt-BR" sz="1200" dirty="0" smtClean="0">
                <a:solidFill>
                  <a:prstClr val="black"/>
                </a:solidFill>
                <a:latin typeface="Simplon BP Regular" pitchFamily="2" charset="0"/>
              </a:rPr>
              <a:t>GP</a:t>
            </a:r>
            <a:endParaRPr lang="pt-BR" sz="1200" dirty="0">
              <a:solidFill>
                <a:prstClr val="black"/>
              </a:solidFill>
              <a:latin typeface="Simplon BP Regular" pitchFamily="2" charset="0"/>
            </a:endParaRPr>
          </a:p>
          <a:p>
            <a:pPr marL="0" lvl="1">
              <a:lnSpc>
                <a:spcPct val="110000"/>
              </a:lnSpc>
              <a:spcAft>
                <a:spcPts val="600"/>
              </a:spcAft>
              <a:buClr>
                <a:prstClr val="black"/>
              </a:buClr>
              <a:buSzPct val="120000"/>
            </a:pPr>
            <a:endParaRPr lang="pt-BR" sz="1200" dirty="0">
              <a:solidFill>
                <a:prstClr val="black"/>
              </a:solidFill>
              <a:latin typeface="Simplon BP Regular" pitchFamily="2" charset="0"/>
            </a:endParaRPr>
          </a:p>
        </p:txBody>
      </p:sp>
      <p:sp>
        <p:nvSpPr>
          <p:cNvPr id="6" name="Botão de ação: Voltar ou Anterior 5">
            <a:hlinkClick r:id="" action="ppaction://hlinkshowjump?jump=nextslide" highlightClick="1"/>
          </p:cNvPr>
          <p:cNvSpPr/>
          <p:nvPr/>
        </p:nvSpPr>
        <p:spPr>
          <a:xfrm rot="10800000">
            <a:off x="8573616"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a:solidFill>
                <a:prstClr val="black"/>
              </a:solidFill>
              <a:latin typeface="Simplon BP Regular"/>
              <a:cs typeface="Simplon BP Regular"/>
            </a:endParaRPr>
          </a:p>
        </p:txBody>
      </p:sp>
      <p:sp>
        <p:nvSpPr>
          <p:cNvPr id="7" name="Botão de ação: Voltar ou Anterior 6">
            <a:hlinkClick r:id="rId2"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4144925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Pendências – Dinâmica</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28</a:t>
            </a:fld>
            <a:endParaRPr lang="pt-BR" dirty="0"/>
          </a:p>
        </p:txBody>
      </p:sp>
      <p:sp>
        <p:nvSpPr>
          <p:cNvPr id="8" name="Retângulo 7"/>
          <p:cNvSpPr/>
          <p:nvPr/>
        </p:nvSpPr>
        <p:spPr>
          <a:xfrm>
            <a:off x="446400" y="1058400"/>
            <a:ext cx="8211600" cy="17450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Semanalmente, em dia a ser definido para cada projeto, o </a:t>
            </a:r>
            <a:r>
              <a:rPr lang="pt-BR" sz="1200" dirty="0">
                <a:solidFill>
                  <a:prstClr val="black"/>
                </a:solidFill>
                <a:latin typeface="Simplon BP Regular" pitchFamily="2" charset="0"/>
              </a:rPr>
              <a:t>PMO deverá extrair a lista </a:t>
            </a:r>
            <a:r>
              <a:rPr lang="pt-BR" sz="1200" dirty="0" smtClean="0">
                <a:solidFill>
                  <a:prstClr val="black"/>
                </a:solidFill>
                <a:latin typeface="Simplon BP Regular" pitchFamily="2" charset="0"/>
              </a:rPr>
              <a:t>de pendências em aberto e respondidas que </a:t>
            </a:r>
            <a:r>
              <a:rPr lang="pt-BR" sz="1200" dirty="0">
                <a:solidFill>
                  <a:prstClr val="black"/>
                </a:solidFill>
                <a:latin typeface="Simplon BP Regular" pitchFamily="2" charset="0"/>
              </a:rPr>
              <a:t>deverão ser apresentadas </a:t>
            </a:r>
            <a:r>
              <a:rPr lang="pt-BR" sz="1200" dirty="0" smtClean="0">
                <a:solidFill>
                  <a:prstClr val="black"/>
                </a:solidFill>
                <a:latin typeface="Simplon BP Regular" pitchFamily="2" charset="0"/>
              </a:rPr>
              <a:t>no próximo Core </a:t>
            </a:r>
            <a:r>
              <a:rPr lang="pt-BR" sz="1200" dirty="0">
                <a:solidFill>
                  <a:prstClr val="black"/>
                </a:solidFill>
                <a:latin typeface="Simplon BP Regular" pitchFamily="2" charset="0"/>
              </a:rPr>
              <a:t>Team. </a:t>
            </a:r>
            <a:r>
              <a:rPr lang="pt-BR" sz="1200" dirty="0" smtClean="0">
                <a:solidFill>
                  <a:prstClr val="black"/>
                </a:solidFill>
                <a:latin typeface="Simplon BP Regular" pitchFamily="2" charset="0"/>
              </a:rPr>
              <a:t>PMO enviará e-mail aos Líderes e responsáveis pelas pendências cobrando sua atualização.</a:t>
            </a:r>
          </a:p>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Os responsáveis deverão atuar em suas pendências e atualizar informações no prazo combinado pela equipe do projeto.</a:t>
            </a:r>
          </a:p>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A lista de pendências em Aberto será </a:t>
            </a:r>
            <a:r>
              <a:rPr lang="pt-BR" sz="1200" dirty="0">
                <a:solidFill>
                  <a:prstClr val="black"/>
                </a:solidFill>
                <a:latin typeface="Simplon BP Regular" pitchFamily="2" charset="0"/>
              </a:rPr>
              <a:t>incorporada ao material de Core Team. </a:t>
            </a:r>
            <a:endParaRPr lang="pt-BR" sz="1200" dirty="0" smtClean="0">
              <a:solidFill>
                <a:prstClr val="black"/>
              </a:solidFill>
              <a:latin typeface="Simplon BP Regular" pitchFamily="2" charset="0"/>
            </a:endParaRPr>
          </a:p>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Durante o Core Team devem ser selecionadas as Pendências que precisam ser apresentadas no </a:t>
            </a:r>
            <a:r>
              <a:rPr lang="pt-BR" sz="1200" dirty="0" err="1" smtClean="0">
                <a:solidFill>
                  <a:prstClr val="black"/>
                </a:solidFill>
                <a:latin typeface="Simplon BP Regular" pitchFamily="2" charset="0"/>
              </a:rPr>
              <a:t>Steering</a:t>
            </a:r>
            <a:r>
              <a:rPr lang="pt-BR" sz="1200" dirty="0" smtClean="0">
                <a:solidFill>
                  <a:prstClr val="black"/>
                </a:solidFill>
                <a:latin typeface="Simplon BP Regular" pitchFamily="2" charset="0"/>
              </a:rPr>
              <a:t>, principalmente as pendências </a:t>
            </a:r>
            <a:r>
              <a:rPr lang="pt-BR" sz="1200" dirty="0">
                <a:solidFill>
                  <a:prstClr val="black"/>
                </a:solidFill>
                <a:latin typeface="Simplon BP Regular" pitchFamily="2" charset="0"/>
              </a:rPr>
              <a:t>que dependem de outras </a:t>
            </a:r>
            <a:r>
              <a:rPr lang="pt-BR" sz="1200" dirty="0" smtClean="0">
                <a:solidFill>
                  <a:prstClr val="black"/>
                </a:solidFill>
                <a:latin typeface="Simplon BP Regular" pitchFamily="2" charset="0"/>
              </a:rPr>
              <a:t>áreas. </a:t>
            </a:r>
            <a:endParaRPr lang="pt-BR" sz="1200" dirty="0">
              <a:solidFill>
                <a:prstClr val="black"/>
              </a:solidFill>
              <a:latin typeface="Simplon BP Regular" pitchFamily="2" charset="0"/>
            </a:endParaRPr>
          </a:p>
        </p:txBody>
      </p:sp>
      <p:graphicFrame>
        <p:nvGraphicFramePr>
          <p:cNvPr id="7" name="Gráfico 6"/>
          <p:cNvGraphicFramePr>
            <a:graphicFrameLocks/>
          </p:cNvGraphicFramePr>
          <p:nvPr>
            <p:extLst>
              <p:ext uri="{D42A27DB-BD31-4B8C-83A1-F6EECF244321}">
                <p14:modId xmlns:p14="http://schemas.microsoft.com/office/powerpoint/2010/main" val="2233612283"/>
              </p:ext>
            </p:extLst>
          </p:nvPr>
        </p:nvGraphicFramePr>
        <p:xfrm>
          <a:off x="280339" y="3170922"/>
          <a:ext cx="3799959" cy="15376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p:cNvGraphicFramePr>
            <a:graphicFrameLocks/>
          </p:cNvGraphicFramePr>
          <p:nvPr>
            <p:extLst>
              <p:ext uri="{D42A27DB-BD31-4B8C-83A1-F6EECF244321}">
                <p14:modId xmlns:p14="http://schemas.microsoft.com/office/powerpoint/2010/main" val="2195206743"/>
              </p:ext>
            </p:extLst>
          </p:nvPr>
        </p:nvGraphicFramePr>
        <p:xfrm>
          <a:off x="4499992" y="3219224"/>
          <a:ext cx="3662853" cy="1639871"/>
        </p:xfrm>
        <a:graphic>
          <a:graphicData uri="http://schemas.openxmlformats.org/drawingml/2006/chart">
            <c:chart xmlns:c="http://schemas.openxmlformats.org/drawingml/2006/chart" xmlns:r="http://schemas.openxmlformats.org/officeDocument/2006/relationships" r:id="rId3"/>
          </a:graphicData>
        </a:graphic>
      </p:graphicFrame>
      <p:sp>
        <p:nvSpPr>
          <p:cNvPr id="11" name="Retângulo 10"/>
          <p:cNvSpPr/>
          <p:nvPr/>
        </p:nvSpPr>
        <p:spPr>
          <a:xfrm>
            <a:off x="468000" y="2933730"/>
            <a:ext cx="8211600" cy="24468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0000"/>
              </a:lnSpc>
              <a:spcAft>
                <a:spcPts val="600"/>
              </a:spcAft>
              <a:buClr>
                <a:prstClr val="black"/>
              </a:buClr>
              <a:buSzPct val="120000"/>
            </a:pPr>
            <a:r>
              <a:rPr lang="pt-BR" sz="900" dirty="0" smtClean="0">
                <a:solidFill>
                  <a:prstClr val="black"/>
                </a:solidFill>
                <a:latin typeface="Simplon BP Regular" pitchFamily="2" charset="0"/>
              </a:rPr>
              <a:t>Exemplos de Gráficos</a:t>
            </a:r>
            <a:endParaRPr lang="pt-BR" sz="900" dirty="0">
              <a:solidFill>
                <a:prstClr val="black"/>
              </a:solidFill>
              <a:latin typeface="Simplon BP Regular" pitchFamily="2" charset="0"/>
            </a:endParaRPr>
          </a:p>
        </p:txBody>
      </p:sp>
      <p:sp>
        <p:nvSpPr>
          <p:cNvPr id="12" name="Retângulo 11"/>
          <p:cNvSpPr/>
          <p:nvPr/>
        </p:nvSpPr>
        <p:spPr>
          <a:xfrm>
            <a:off x="506167" y="3149487"/>
            <a:ext cx="3633785" cy="1674896"/>
          </a:xfrm>
          <a:prstGeom prst="rect">
            <a:avLst/>
          </a:prstGeom>
          <a:noFill/>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3" name="Retângulo 12"/>
          <p:cNvSpPr/>
          <p:nvPr/>
        </p:nvSpPr>
        <p:spPr>
          <a:xfrm>
            <a:off x="4662090" y="3149486"/>
            <a:ext cx="3631284" cy="1674897"/>
          </a:xfrm>
          <a:prstGeom prst="rect">
            <a:avLst/>
          </a:prstGeom>
          <a:noFill/>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5" name="Botão de ação: Voltar ou Anterior 14">
            <a:hlinkClick r:id="" action="ppaction://hlinkshowjump?jump=nextslide" highlightClick="1"/>
          </p:cNvPr>
          <p:cNvSpPr/>
          <p:nvPr/>
        </p:nvSpPr>
        <p:spPr>
          <a:xfrm rot="10800000">
            <a:off x="8573616" y="4551970"/>
            <a:ext cx="226368" cy="216024"/>
          </a:xfrm>
          <a:prstGeom prst="actionButtonBackPrevious">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tileRec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6" name="Botão de ação: Voltar ou Anterior 15">
            <a:hlinkClick r:id="rId4"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392774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457199" y="2715766"/>
            <a:ext cx="5050905" cy="1948166"/>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Pendências </a:t>
            </a:r>
            <a:r>
              <a:rPr lang="pt-BR" sz="3200" dirty="0" smtClean="0"/>
              <a:t>– SLA análise </a:t>
            </a:r>
            <a:r>
              <a:rPr lang="pt-BR" sz="3200" dirty="0"/>
              <a:t>de respostas</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29</a:t>
            </a:fld>
            <a:endParaRPr lang="pt-BR" dirty="0"/>
          </a:p>
        </p:txBody>
      </p:sp>
      <p:sp>
        <p:nvSpPr>
          <p:cNvPr id="8" name="Retângulo 7"/>
          <p:cNvSpPr/>
          <p:nvPr/>
        </p:nvSpPr>
        <p:spPr>
          <a:xfrm>
            <a:off x="446400" y="1058400"/>
            <a:ext cx="8211600" cy="9818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0000"/>
              </a:lnSpc>
              <a:spcAft>
                <a:spcPts val="600"/>
              </a:spcAft>
              <a:buClr>
                <a:prstClr val="black"/>
              </a:buClr>
              <a:buSzPct val="120000"/>
            </a:pPr>
            <a:r>
              <a:rPr lang="pt-BR" sz="1200" dirty="0" smtClean="0">
                <a:solidFill>
                  <a:prstClr val="black"/>
                </a:solidFill>
                <a:latin typeface="Simplon BP Regular" pitchFamily="2" charset="0"/>
              </a:rPr>
              <a:t>As </a:t>
            </a:r>
            <a:r>
              <a:rPr lang="pt-BR" sz="1200" dirty="0">
                <a:solidFill>
                  <a:prstClr val="black"/>
                </a:solidFill>
                <a:latin typeface="Simplon BP Regular" pitchFamily="2" charset="0"/>
              </a:rPr>
              <a:t>pendências respondidas deverão ser analisadas pelo identificador da pendência (“dono”) no prazo máximo de 3 dias corridos. </a:t>
            </a:r>
            <a:r>
              <a:rPr lang="pt-BR" sz="1200" dirty="0" smtClean="0">
                <a:solidFill>
                  <a:prstClr val="black"/>
                </a:solidFill>
                <a:latin typeface="Simplon BP Regular" pitchFamily="2" charset="0"/>
              </a:rPr>
              <a:t>Este prazo pode ser combinado dependendo da criticidade do projeto.</a:t>
            </a:r>
            <a:endParaRPr lang="pt-BR" sz="1200" dirty="0">
              <a:solidFill>
                <a:prstClr val="black"/>
              </a:solidFill>
              <a:latin typeface="Simplon BP Regular" pitchFamily="2" charset="0"/>
            </a:endParaRPr>
          </a:p>
          <a:p>
            <a:pPr marL="0" lvl="1">
              <a:lnSpc>
                <a:spcPct val="110000"/>
              </a:lnSpc>
              <a:spcAft>
                <a:spcPts val="600"/>
              </a:spcAft>
              <a:buClr>
                <a:prstClr val="black"/>
              </a:buClr>
              <a:buSzPct val="120000"/>
            </a:pPr>
            <a:r>
              <a:rPr lang="pt-BR" sz="1200" dirty="0">
                <a:solidFill>
                  <a:prstClr val="black"/>
                </a:solidFill>
                <a:latin typeface="Simplon BP Regular" pitchFamily="2" charset="0"/>
              </a:rPr>
              <a:t>Após este prazo, o </a:t>
            </a:r>
            <a:r>
              <a:rPr lang="pt-BR" sz="1200" dirty="0" err="1">
                <a:solidFill>
                  <a:prstClr val="black"/>
                </a:solidFill>
                <a:latin typeface="Simplon BP Regular" pitchFamily="2" charset="0"/>
              </a:rPr>
              <a:t>aging</a:t>
            </a:r>
            <a:r>
              <a:rPr lang="pt-BR" sz="1200" dirty="0">
                <a:solidFill>
                  <a:prstClr val="black"/>
                </a:solidFill>
                <a:latin typeface="Simplon BP Regular" pitchFamily="2" charset="0"/>
              </a:rPr>
              <a:t> destas pendências apontará como Análise de Resposta em </a:t>
            </a:r>
            <a:r>
              <a:rPr lang="pt-BR" sz="1200" dirty="0" smtClean="0">
                <a:solidFill>
                  <a:prstClr val="black"/>
                </a:solidFill>
                <a:latin typeface="Simplon BP Regular" pitchFamily="2" charset="0"/>
              </a:rPr>
              <a:t>Atraso. Estas pendências serão incluídas no e-mail de reporte.</a:t>
            </a:r>
            <a:endParaRPr lang="pt-BR" sz="1200" dirty="0">
              <a:solidFill>
                <a:prstClr val="black"/>
              </a:solidFill>
              <a:latin typeface="Simplon BP Regular" pitchFamily="2" charset="0"/>
            </a:endParaRPr>
          </a:p>
        </p:txBody>
      </p:sp>
      <p:sp>
        <p:nvSpPr>
          <p:cNvPr id="11" name="Retângulo 10"/>
          <p:cNvSpPr/>
          <p:nvPr/>
        </p:nvSpPr>
        <p:spPr>
          <a:xfrm>
            <a:off x="323528" y="2394427"/>
            <a:ext cx="8211600" cy="24468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nSpc>
                <a:spcPct val="110000"/>
              </a:lnSpc>
              <a:spcAft>
                <a:spcPts val="600"/>
              </a:spcAft>
              <a:buClr>
                <a:prstClr val="black"/>
              </a:buClr>
              <a:buSzPct val="120000"/>
            </a:pPr>
            <a:r>
              <a:rPr lang="pt-BR" sz="900" dirty="0" smtClean="0">
                <a:solidFill>
                  <a:prstClr val="black"/>
                </a:solidFill>
                <a:latin typeface="Simplon BP Regular" pitchFamily="2" charset="0"/>
              </a:rPr>
              <a:t>Exemplo de Gráfico:</a:t>
            </a:r>
            <a:endParaRPr lang="pt-BR" sz="900" dirty="0">
              <a:solidFill>
                <a:prstClr val="black"/>
              </a:solidFill>
              <a:latin typeface="Simplon BP Regular" pitchFamily="2" charset="0"/>
            </a:endParaRPr>
          </a:p>
        </p:txBody>
      </p:sp>
      <p:graphicFrame>
        <p:nvGraphicFramePr>
          <p:cNvPr id="13" name="Gráfico 12"/>
          <p:cNvGraphicFramePr>
            <a:graphicFrameLocks/>
          </p:cNvGraphicFramePr>
          <p:nvPr>
            <p:extLst>
              <p:ext uri="{D42A27DB-BD31-4B8C-83A1-F6EECF244321}">
                <p14:modId xmlns:p14="http://schemas.microsoft.com/office/powerpoint/2010/main" val="1382922816"/>
              </p:ext>
            </p:extLst>
          </p:nvPr>
        </p:nvGraphicFramePr>
        <p:xfrm>
          <a:off x="501376" y="2807134"/>
          <a:ext cx="4924659" cy="1789414"/>
        </p:xfrm>
        <a:graphic>
          <a:graphicData uri="http://schemas.openxmlformats.org/drawingml/2006/chart">
            <c:chart xmlns:c="http://schemas.openxmlformats.org/drawingml/2006/chart" xmlns:r="http://schemas.openxmlformats.org/officeDocument/2006/relationships" r:id="rId2"/>
          </a:graphicData>
        </a:graphic>
      </p:graphicFrame>
      <p:sp>
        <p:nvSpPr>
          <p:cNvPr id="12" name="Botão de ação: Voltar ou Anterior 11">
            <a:hlinkClick r:id="rId3"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535180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m 44"/>
          <p:cNvPicPr>
            <a:picLocks noChangeAspect="1"/>
          </p:cNvPicPr>
          <p:nvPr/>
        </p:nvPicPr>
        <p:blipFill rotWithShape="1">
          <a:blip r:embed="rId21"/>
          <a:srcRect t="14110"/>
          <a:stretch/>
        </p:blipFill>
        <p:spPr>
          <a:xfrm>
            <a:off x="905118" y="3232925"/>
            <a:ext cx="3628642" cy="1784805"/>
          </a:xfrm>
          <a:prstGeom prst="rect">
            <a:avLst/>
          </a:prstGeom>
        </p:spPr>
      </p:pic>
      <p:graphicFrame>
        <p:nvGraphicFramePr>
          <p:cNvPr id="11" name="Objeto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50" name="Slide do think-cell" r:id="rId22" imgW="421" imgH="420" progId="TCLayout.ActiveDocument.1">
                  <p:embed/>
                </p:oleObj>
              </mc:Choice>
              <mc:Fallback>
                <p:oleObj name="Slide do think-cell" r:id="rId22" imgW="421" imgH="42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6" name="Retângulo 5" hidden="1"/>
          <p:cNvSpPr/>
          <p:nvPr>
            <p:custDataLst>
              <p:tags r:id="rId3"/>
            </p:custDataLst>
          </p:nvPr>
        </p:nvSpPr>
        <p:spPr bwMode="auto">
          <a:xfrm>
            <a:off x="0" y="0"/>
            <a:ext cx="158750" cy="1587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pt-BR" sz="1200" b="1" dirty="0">
              <a:solidFill>
                <a:prstClr val="white"/>
              </a:solidFill>
              <a:latin typeface="Calibri" panose="020F0502020204030204" pitchFamily="34" charset="0"/>
              <a:sym typeface="Calibri" panose="020F0502020204030204" pitchFamily="34" charset="0"/>
            </a:endParaRPr>
          </a:p>
        </p:txBody>
      </p:sp>
      <p:sp>
        <p:nvSpPr>
          <p:cNvPr id="111" name="CaixaDeTexto 110"/>
          <p:cNvSpPr txBox="1"/>
          <p:nvPr>
            <p:custDataLst>
              <p:tags r:id="rId4"/>
            </p:custDataLst>
          </p:nvPr>
        </p:nvSpPr>
        <p:spPr>
          <a:xfrm>
            <a:off x="5352916" y="657755"/>
            <a:ext cx="4455248" cy="300082"/>
          </a:xfrm>
          <a:prstGeom prst="rect">
            <a:avLst/>
          </a:prstGeom>
          <a:noFill/>
        </p:spPr>
        <p:txBody>
          <a:bodyPr wrap="square" lIns="68577" tIns="34289" rIns="68577" bIns="34289" rtlCol="0">
            <a:spAutoFit/>
          </a:bodyPr>
          <a:lstStyle/>
          <a:p>
            <a:pPr defTabSz="457142" eaLnBrk="0" hangingPunct="0"/>
            <a:r>
              <a:rPr lang="pt-BR" sz="1500" dirty="0">
                <a:solidFill>
                  <a:srgbClr val="009AA6"/>
                </a:solidFill>
                <a:latin typeface="Simplon BP Bold" pitchFamily="2" charset="0"/>
                <a:cs typeface="Arial"/>
              </a:rPr>
              <a:t>FUNIL DE FRAUDES (R$ MM)</a:t>
            </a:r>
          </a:p>
        </p:txBody>
      </p:sp>
      <p:sp>
        <p:nvSpPr>
          <p:cNvPr id="122" name="Retângulo 121"/>
          <p:cNvSpPr/>
          <p:nvPr/>
        </p:nvSpPr>
        <p:spPr>
          <a:xfrm>
            <a:off x="5357773" y="687555"/>
            <a:ext cx="3720986" cy="207630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139" name="Retângulo 138"/>
          <p:cNvSpPr/>
          <p:nvPr/>
        </p:nvSpPr>
        <p:spPr>
          <a:xfrm>
            <a:off x="914138" y="2855242"/>
            <a:ext cx="3709371" cy="208239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143" name="CaixaDeTexto 142"/>
          <p:cNvSpPr txBox="1"/>
          <p:nvPr>
            <p:custDataLst>
              <p:tags r:id="rId5"/>
            </p:custDataLst>
          </p:nvPr>
        </p:nvSpPr>
        <p:spPr>
          <a:xfrm>
            <a:off x="947202" y="2848983"/>
            <a:ext cx="4391639" cy="407802"/>
          </a:xfrm>
          <a:prstGeom prst="rect">
            <a:avLst/>
          </a:prstGeom>
          <a:noFill/>
        </p:spPr>
        <p:txBody>
          <a:bodyPr wrap="square" lIns="68577" tIns="34289" rIns="68577" bIns="34289" rtlCol="0">
            <a:spAutoFit/>
          </a:bodyPr>
          <a:lstStyle/>
          <a:p>
            <a:pPr defTabSz="457142" eaLnBrk="0" hangingPunct="0"/>
            <a:r>
              <a:rPr lang="pt-BR" sz="1100" dirty="0">
                <a:solidFill>
                  <a:srgbClr val="009AA6"/>
                </a:solidFill>
                <a:latin typeface="Simplon BP Bold" pitchFamily="2" charset="0"/>
                <a:cs typeface="Arial"/>
              </a:rPr>
              <a:t>NCOI + SUBSCRIÇÃO / VENDAS</a:t>
            </a:r>
          </a:p>
          <a:p>
            <a:pPr defTabSz="457142" eaLnBrk="0" hangingPunct="0"/>
            <a:endParaRPr lang="pt-BR" sz="1100" dirty="0">
              <a:solidFill>
                <a:srgbClr val="009AA6"/>
              </a:solidFill>
              <a:latin typeface="Simplon BP Bold" pitchFamily="2" charset="0"/>
              <a:cs typeface="Arial"/>
            </a:endParaRPr>
          </a:p>
        </p:txBody>
      </p:sp>
      <p:sp>
        <p:nvSpPr>
          <p:cNvPr id="77" name="CaixaDeTexto 76"/>
          <p:cNvSpPr txBox="1"/>
          <p:nvPr/>
        </p:nvSpPr>
        <p:spPr>
          <a:xfrm>
            <a:off x="5359510" y="878502"/>
            <a:ext cx="3719249" cy="353939"/>
          </a:xfrm>
          <a:prstGeom prst="rect">
            <a:avLst/>
          </a:prstGeom>
          <a:solidFill>
            <a:schemeClr val="bg1">
              <a:lumMod val="85000"/>
            </a:schemeClr>
          </a:solidFill>
        </p:spPr>
        <p:txBody>
          <a:bodyPr wrap="square" lIns="35998" tIns="45718" rIns="35998" bIns="45718" rtlCol="0">
            <a:spAutoFit/>
          </a:bodyPr>
          <a:lstStyle/>
          <a:p>
            <a:pPr algn="just" defTabSz="685766">
              <a:spcAft>
                <a:spcPts val="300"/>
              </a:spcAft>
            </a:pPr>
            <a:r>
              <a:rPr lang="pt-BR" sz="850" dirty="0" smtClean="0">
                <a:solidFill>
                  <a:prstClr val="black"/>
                </a:solidFill>
                <a:latin typeface="Simplon BP Light" pitchFamily="2" charset="0"/>
              </a:rPr>
              <a:t>DE 2014 A 2016 CUSTOS MAIORES ASSOCIADOS A PERDAS POR TRÁFEGO (LDI, ROAMING, SMS) EM 2017 50% DO CUSTO JEC E 30% INSTALAÇÃO/EQUIPAMENTOS</a:t>
            </a:r>
            <a:endParaRPr lang="pt-BR" sz="850" dirty="0">
              <a:solidFill>
                <a:prstClr val="black"/>
              </a:solidFill>
              <a:latin typeface="Simplon BP Light" pitchFamily="2" charset="0"/>
            </a:endParaRPr>
          </a:p>
        </p:txBody>
      </p:sp>
      <p:sp>
        <p:nvSpPr>
          <p:cNvPr id="89" name="Retângulo 88"/>
          <p:cNvSpPr/>
          <p:nvPr/>
        </p:nvSpPr>
        <p:spPr>
          <a:xfrm>
            <a:off x="914826" y="702306"/>
            <a:ext cx="3720986" cy="207630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7" name="Espaço Reservado para Número de Slide 6"/>
          <p:cNvSpPr>
            <a:spLocks noGrp="1"/>
          </p:cNvSpPr>
          <p:nvPr>
            <p:ph type="sldNum" sz="quarter" idx="4294967295"/>
          </p:nvPr>
        </p:nvSpPr>
        <p:spPr>
          <a:xfrm>
            <a:off x="8546491" y="4869657"/>
            <a:ext cx="612913" cy="273844"/>
          </a:xfrm>
          <a:prstGeom prst="rect">
            <a:avLst/>
          </a:prstGeom>
        </p:spPr>
        <p:txBody>
          <a:bodyPr lIns="68579" tIns="34289" rIns="68579" bIns="34289"/>
          <a:lstStyle/>
          <a:p>
            <a:pPr defTabSz="685766"/>
            <a:fld id="{CBCBB3E3-89EF-4BEB-9722-609BA5B45A0F}" type="slidenum">
              <a:rPr lang="pt-BR" smtClean="0">
                <a:solidFill>
                  <a:prstClr val="black"/>
                </a:solidFill>
              </a:rPr>
              <a:pPr defTabSz="685766"/>
              <a:t>3</a:t>
            </a:fld>
            <a:endParaRPr lang="pt-BR" dirty="0">
              <a:solidFill>
                <a:prstClr val="black"/>
              </a:solidFill>
            </a:endParaRPr>
          </a:p>
        </p:txBody>
      </p:sp>
      <p:sp>
        <p:nvSpPr>
          <p:cNvPr id="41" name="CaixaDeTexto 5"/>
          <p:cNvSpPr txBox="1"/>
          <p:nvPr/>
        </p:nvSpPr>
        <p:spPr>
          <a:xfrm>
            <a:off x="8222837" y="1322926"/>
            <a:ext cx="752240" cy="307773"/>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tx1"/>
          </a:fontRef>
        </p:style>
        <p:txBody>
          <a:bodyPr wrap="squar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685766"/>
            <a:r>
              <a:rPr lang="pt-BR" sz="700" dirty="0">
                <a:solidFill>
                  <a:prstClr val="black"/>
                </a:solidFill>
                <a:latin typeface="Simplon BP Bold" pitchFamily="2" charset="0"/>
              </a:rPr>
              <a:t>	</a:t>
            </a:r>
            <a:r>
              <a:rPr lang="pt-BR" sz="700" dirty="0" smtClean="0">
                <a:solidFill>
                  <a:prstClr val="black"/>
                </a:solidFill>
                <a:latin typeface="Simplon BP Bold" pitchFamily="2" charset="0"/>
              </a:rPr>
              <a:t>4T17 VS 4T16</a:t>
            </a:r>
            <a:endParaRPr lang="pt-BR" sz="700" dirty="0">
              <a:solidFill>
                <a:prstClr val="black"/>
              </a:solidFill>
              <a:latin typeface="Simplon BP Bold" pitchFamily="2" charset="0"/>
            </a:endParaRPr>
          </a:p>
        </p:txBody>
      </p:sp>
      <p:graphicFrame>
        <p:nvGraphicFramePr>
          <p:cNvPr id="35" name="Gráfico 34"/>
          <p:cNvGraphicFramePr>
            <a:graphicFrameLocks/>
          </p:cNvGraphicFramePr>
          <p:nvPr>
            <p:extLst/>
          </p:nvPr>
        </p:nvGraphicFramePr>
        <p:xfrm>
          <a:off x="5243018" y="1355623"/>
          <a:ext cx="3074869" cy="1487711"/>
        </p:xfrm>
        <a:graphic>
          <a:graphicData uri="http://schemas.openxmlformats.org/drawingml/2006/chart">
            <c:chart xmlns:c="http://schemas.openxmlformats.org/drawingml/2006/chart" xmlns:r="http://schemas.openxmlformats.org/officeDocument/2006/relationships" r:id="rId24"/>
          </a:graphicData>
        </a:graphic>
      </p:graphicFrame>
      <p:sp>
        <p:nvSpPr>
          <p:cNvPr id="47" name="CaixaDeTexto 46"/>
          <p:cNvSpPr txBox="1"/>
          <p:nvPr>
            <p:custDataLst>
              <p:tags r:id="rId6"/>
            </p:custDataLst>
          </p:nvPr>
        </p:nvSpPr>
        <p:spPr>
          <a:xfrm>
            <a:off x="889387" y="689251"/>
            <a:ext cx="4455248" cy="284691"/>
          </a:xfrm>
          <a:prstGeom prst="rect">
            <a:avLst/>
          </a:prstGeom>
          <a:noFill/>
        </p:spPr>
        <p:txBody>
          <a:bodyPr wrap="square" lIns="68577" tIns="34289" rIns="68577" bIns="34289" rtlCol="0">
            <a:spAutoFit/>
          </a:bodyPr>
          <a:lstStyle/>
          <a:p>
            <a:pPr defTabSz="457142" eaLnBrk="0" hangingPunct="0"/>
            <a:r>
              <a:rPr lang="pt-BR" sz="1400" dirty="0" smtClean="0">
                <a:solidFill>
                  <a:srgbClr val="009AA6"/>
                </a:solidFill>
                <a:latin typeface="Simplon BP Bold" pitchFamily="2" charset="0"/>
                <a:cs typeface="Arial"/>
              </a:rPr>
              <a:t>PERDA 2017 41% MENOS QUE 2016</a:t>
            </a:r>
            <a:endParaRPr lang="pt-BR" sz="1400" dirty="0">
              <a:solidFill>
                <a:srgbClr val="009AA6"/>
              </a:solidFill>
              <a:latin typeface="Simplon BP Bold" pitchFamily="2" charset="0"/>
              <a:cs typeface="Arial"/>
            </a:endParaRPr>
          </a:p>
        </p:txBody>
      </p:sp>
      <p:graphicFrame>
        <p:nvGraphicFramePr>
          <p:cNvPr id="5" name="Tabela 4"/>
          <p:cNvGraphicFramePr>
            <a:graphicFrameLocks noGrp="1"/>
          </p:cNvGraphicFramePr>
          <p:nvPr>
            <p:extLst/>
          </p:nvPr>
        </p:nvGraphicFramePr>
        <p:xfrm>
          <a:off x="8290490" y="1759165"/>
          <a:ext cx="761187" cy="895350"/>
        </p:xfrm>
        <a:graphic>
          <a:graphicData uri="http://schemas.openxmlformats.org/drawingml/2006/table">
            <a:tbl>
              <a:tblPr/>
              <a:tblGrid>
                <a:gridCol w="484392"/>
                <a:gridCol w="276795"/>
              </a:tblGrid>
              <a:tr h="323850">
                <a:tc>
                  <a:txBody>
                    <a:bodyPr/>
                    <a:lstStyle/>
                    <a:p>
                      <a:pPr algn="ctr" fontAlgn="ctr"/>
                      <a:r>
                        <a:rPr lang="pt-BR" sz="900" b="1" i="0" u="none" strike="noStrike">
                          <a:solidFill>
                            <a:srgbClr val="000000"/>
                          </a:solidFill>
                          <a:effectLst/>
                          <a:latin typeface="Calibri" panose="020F0502020204030204" pitchFamily="34" charset="0"/>
                        </a:rPr>
                        <a:t>ATEND/ ODCs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pt-BR" sz="1050" b="0" i="0" u="none" strike="noStrike">
                          <a:solidFill>
                            <a:srgbClr val="000000"/>
                          </a:solidFill>
                          <a:effectLst/>
                          <a:latin typeface="Calibri" panose="020F0502020204030204" pitchFamily="34" charset="0"/>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6F2"/>
                    </a:solidFill>
                  </a:tcPr>
                </a:tc>
              </a:tr>
              <a:tr h="190500">
                <a:tc>
                  <a:txBody>
                    <a:bodyPr/>
                    <a:lstStyle/>
                    <a:p>
                      <a:pPr algn="ctr" fontAlgn="ctr"/>
                      <a:r>
                        <a:rPr lang="pt-BR" sz="900" b="1" i="0" u="none" strike="noStrike">
                          <a:solidFill>
                            <a:srgbClr val="FFFFFF"/>
                          </a:solidFill>
                          <a:effectLst/>
                          <a:latin typeface="Calibri" panose="020F0502020204030204" pitchFamily="34" charset="0"/>
                        </a:rPr>
                        <a:t>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pt-BR" sz="1050" b="0" i="0" u="none" strike="noStrike">
                          <a:solidFill>
                            <a:srgbClr val="000000"/>
                          </a:solidFill>
                          <a:effectLst/>
                          <a:latin typeface="Calibri" panose="020F0502020204030204" pitchFamily="34" charset="0"/>
                        </a:rPr>
                        <a:t>-83%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190500">
                <a:tc>
                  <a:txBody>
                    <a:bodyPr/>
                    <a:lstStyle/>
                    <a:p>
                      <a:pPr algn="ctr" fontAlgn="ctr"/>
                      <a:r>
                        <a:rPr lang="pt-BR" sz="900" b="0" i="0" u="none" strike="noStrike">
                          <a:solidFill>
                            <a:srgbClr val="000000"/>
                          </a:solidFill>
                          <a:effectLst/>
                          <a:latin typeface="Calibri" panose="020F0502020204030204" pitchFamily="34" charset="0"/>
                        </a:rPr>
                        <a:t>ITX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50" b="0" i="0" u="none" strike="noStrike">
                          <a:solidFill>
                            <a:srgbClr val="000000"/>
                          </a:solidFill>
                          <a:effectLst/>
                          <a:latin typeface="Calibri" panose="020F0502020204030204" pitchFamily="34" charset="0"/>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D0A2"/>
                    </a:solidFill>
                  </a:tcPr>
                </a:tc>
              </a:tr>
              <a:tr h="190500">
                <a:tc>
                  <a:txBody>
                    <a:bodyPr/>
                    <a:lstStyle/>
                    <a:p>
                      <a:pPr algn="ctr" fontAlgn="ctr"/>
                      <a:r>
                        <a:rPr lang="pt-BR" sz="900" b="0" i="0" u="none" strike="noStrike">
                          <a:solidFill>
                            <a:srgbClr val="000000"/>
                          </a:solidFill>
                          <a:effectLst/>
                          <a:latin typeface="Calibri" panose="020F0502020204030204" pitchFamily="34" charset="0"/>
                        </a:rPr>
                        <a:t>INSTAL.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50" b="0" i="0" u="none" strike="noStrike" dirty="0">
                          <a:solidFill>
                            <a:srgbClr val="000000"/>
                          </a:solidFill>
                          <a:effectLst/>
                          <a:latin typeface="Calibri" panose="020F0502020204030204" pitchFamily="34" charset="0"/>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r>
            </a:tbl>
          </a:graphicData>
        </a:graphic>
      </p:graphicFrame>
      <p:sp>
        <p:nvSpPr>
          <p:cNvPr id="50" name="Title 22"/>
          <p:cNvSpPr txBox="1">
            <a:spLocks/>
          </p:cNvSpPr>
          <p:nvPr/>
        </p:nvSpPr>
        <p:spPr>
          <a:xfrm>
            <a:off x="2231" y="-1888"/>
            <a:ext cx="7858915" cy="553998"/>
          </a:xfrm>
          <a:prstGeom prst="rect">
            <a:avLst/>
          </a:prstGeom>
          <a:noFill/>
        </p:spPr>
        <p:txBody>
          <a:bodyPr wrap="square" rtlCol="0">
            <a:spAutoFit/>
          </a:bodyPr>
          <a:lstStyle>
            <a:defPPr>
              <a:defRPr lang="en-US"/>
            </a:defPPr>
            <a:lvl1pPr>
              <a:defRPr sz="3000">
                <a:solidFill>
                  <a:srgbClr val="7030A0"/>
                </a:solidFill>
                <a:latin typeface="Simplon Oi Headline" pitchFamily="2" charset="0"/>
              </a:defRPr>
            </a:lvl1pPr>
          </a:lstStyle>
          <a:p>
            <a:r>
              <a:rPr lang="pt-BR" dirty="0" smtClean="0"/>
              <a:t>CENÁRIO ATUAL </a:t>
            </a:r>
            <a:r>
              <a:rPr lang="pt-BR" dirty="0" err="1" smtClean="0"/>
              <a:t>Anti</a:t>
            </a:r>
            <a:r>
              <a:rPr lang="pt-BR" dirty="0" smtClean="0"/>
              <a:t> </a:t>
            </a:r>
            <a:r>
              <a:rPr lang="pt-BR" dirty="0"/>
              <a:t>fraudes</a:t>
            </a:r>
            <a:endParaRPr lang="en-US" dirty="0"/>
          </a:p>
        </p:txBody>
      </p:sp>
      <p:sp>
        <p:nvSpPr>
          <p:cNvPr id="51" name="CaixaDeTexto 50"/>
          <p:cNvSpPr txBox="1"/>
          <p:nvPr>
            <p:custDataLst>
              <p:tags r:id="rId7"/>
            </p:custDataLst>
          </p:nvPr>
        </p:nvSpPr>
        <p:spPr>
          <a:xfrm>
            <a:off x="230372" y="211272"/>
            <a:ext cx="8717746" cy="553613"/>
          </a:xfrm>
          <a:prstGeom prst="rect">
            <a:avLst/>
          </a:prstGeom>
          <a:noFill/>
          <a:ln>
            <a:noFill/>
          </a:ln>
        </p:spPr>
        <p:txBody>
          <a:bodyPr lIns="0" tIns="0" rIns="0" bIns="0" anchor="t" anchorCtr="0"/>
          <a:lstStyle>
            <a:defPPr>
              <a:defRPr lang="en-US"/>
            </a:defPPr>
            <a:lvl1pPr>
              <a:lnSpc>
                <a:spcPts val="4200"/>
              </a:lnSpc>
              <a:spcBef>
                <a:spcPts val="0"/>
              </a:spcBef>
              <a:buNone/>
              <a:defRPr sz="2800" b="0" i="0" baseline="0">
                <a:solidFill>
                  <a:srgbClr val="00A596"/>
                </a:solidFill>
                <a:latin typeface="Simplon Oi Headline"/>
                <a:ea typeface="+mj-ea"/>
                <a:cs typeface="Simplon Oi Headline"/>
              </a:defRPr>
            </a:lvl1pPr>
          </a:lstStyle>
          <a:p>
            <a:r>
              <a:rPr lang="pt-BR" sz="1050" dirty="0" smtClean="0">
                <a:solidFill>
                  <a:prstClr val="black"/>
                </a:solidFill>
                <a:latin typeface="Simplon BP Light" pitchFamily="2" charset="0"/>
              </a:rPr>
              <a:t>80% DO CUSTO FRAUDE EM 2017 ASSOCIADO A JEC E EQUIPAMENTOS/INSTALAÇÃO. NOVA REDUÇÃO DEPENDE DE MAIOR PREVENÇÃO NO MOMENTO DA VENDA</a:t>
            </a:r>
            <a:endParaRPr lang="pt-BR" sz="1050" dirty="0">
              <a:solidFill>
                <a:prstClr val="black"/>
              </a:solidFill>
              <a:latin typeface="Simplon BP Light" pitchFamily="2" charset="0"/>
            </a:endParaRPr>
          </a:p>
        </p:txBody>
      </p:sp>
      <p:sp>
        <p:nvSpPr>
          <p:cNvPr id="52" name="Retângulo 51"/>
          <p:cNvSpPr/>
          <p:nvPr/>
        </p:nvSpPr>
        <p:spPr>
          <a:xfrm>
            <a:off x="251520" y="2872499"/>
            <a:ext cx="576064" cy="2066628"/>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smtClean="0">
                <a:solidFill>
                  <a:prstClr val="white"/>
                </a:solidFill>
                <a:latin typeface="Simplon BP Bold" pitchFamily="2" charset="0"/>
              </a:rPr>
              <a:t>FRAUDE /VENDAS</a:t>
            </a:r>
            <a:endParaRPr lang="pt-BR" sz="1400" dirty="0">
              <a:solidFill>
                <a:prstClr val="white"/>
              </a:solidFill>
              <a:latin typeface="Simplon BP Bold" pitchFamily="2" charset="0"/>
            </a:endParaRPr>
          </a:p>
        </p:txBody>
      </p:sp>
      <p:sp>
        <p:nvSpPr>
          <p:cNvPr id="54" name="Retângulo 53"/>
          <p:cNvSpPr/>
          <p:nvPr/>
        </p:nvSpPr>
        <p:spPr>
          <a:xfrm>
            <a:off x="260206" y="694273"/>
            <a:ext cx="576064" cy="2072990"/>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smtClean="0">
                <a:solidFill>
                  <a:prstClr val="white"/>
                </a:solidFill>
                <a:latin typeface="Simplon BP Bold" pitchFamily="2" charset="0"/>
              </a:rPr>
              <a:t>GANHO FINANCEIRO</a:t>
            </a:r>
            <a:endParaRPr lang="pt-BR" sz="1400" dirty="0">
              <a:solidFill>
                <a:prstClr val="white"/>
              </a:solidFill>
              <a:latin typeface="Simplon BP Bold" pitchFamily="2" charset="0"/>
            </a:endParaRPr>
          </a:p>
        </p:txBody>
      </p:sp>
      <p:sp>
        <p:nvSpPr>
          <p:cNvPr id="55" name="Retângulo 54"/>
          <p:cNvSpPr/>
          <p:nvPr/>
        </p:nvSpPr>
        <p:spPr>
          <a:xfrm>
            <a:off x="4708392" y="695625"/>
            <a:ext cx="576064" cy="2082985"/>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a:solidFill>
                  <a:prstClr val="white"/>
                </a:solidFill>
                <a:latin typeface="Simplon BP Bold" pitchFamily="2" charset="0"/>
              </a:rPr>
              <a:t>PERDAS IDENTIFICADAS</a:t>
            </a:r>
          </a:p>
        </p:txBody>
      </p:sp>
      <p:graphicFrame>
        <p:nvGraphicFramePr>
          <p:cNvPr id="2" name="Objeto 1"/>
          <p:cNvGraphicFramePr>
            <a:graphicFrameLocks/>
          </p:cNvGraphicFramePr>
          <p:nvPr>
            <p:custDataLst>
              <p:tags r:id="rId8"/>
            </p:custDataLst>
            <p:extLst/>
          </p:nvPr>
        </p:nvGraphicFramePr>
        <p:xfrm>
          <a:off x="838201" y="1219199"/>
          <a:ext cx="3809867" cy="1343222"/>
        </p:xfrm>
        <a:graphic>
          <a:graphicData uri="http://schemas.openxmlformats.org/presentationml/2006/ole">
            <mc:AlternateContent xmlns:mc="http://schemas.openxmlformats.org/markup-compatibility/2006">
              <mc:Choice xmlns:v="urn:schemas-microsoft-com:vml" Requires="v">
                <p:oleObj spid="_x0000_s5251" name="Gráfico" r:id="rId25" imgW="3809871" imgH="1342996" progId="MSGraph.Chart.8">
                  <p:embed followColorScheme="full"/>
                </p:oleObj>
              </mc:Choice>
              <mc:Fallback>
                <p:oleObj name="Gráfico" r:id="rId25" imgW="3809871" imgH="1342996" progId="MSGraph.Chart.8">
                  <p:embed followColorScheme="full"/>
                  <p:pic>
                    <p:nvPicPr>
                      <p:cNvPr id="0" name=""/>
                      <p:cNvPicPr/>
                      <p:nvPr/>
                    </p:nvPicPr>
                    <p:blipFill>
                      <a:blip r:embed="rId26"/>
                      <a:stretch>
                        <a:fillRect/>
                      </a:stretch>
                    </p:blipFill>
                    <p:spPr>
                      <a:xfrm>
                        <a:off x="838201" y="1219199"/>
                        <a:ext cx="3809867" cy="1343222"/>
                      </a:xfrm>
                      <a:prstGeom prst="rect">
                        <a:avLst/>
                      </a:prstGeom>
                    </p:spPr>
                  </p:pic>
                </p:oleObj>
              </mc:Fallback>
            </mc:AlternateContent>
          </a:graphicData>
        </a:graphic>
      </p:graphicFrame>
      <p:cxnSp>
        <p:nvCxnSpPr>
          <p:cNvPr id="18" name="Conector reto 17"/>
          <p:cNvCxnSpPr/>
          <p:nvPr>
            <p:custDataLst>
              <p:tags r:id="rId9"/>
            </p:custDataLst>
          </p:nvPr>
        </p:nvCxnSpPr>
        <p:spPr bwMode="auto">
          <a:xfrm flipV="1">
            <a:off x="3200400" y="1200150"/>
            <a:ext cx="0" cy="72390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Conector reto 15"/>
          <p:cNvCxnSpPr/>
          <p:nvPr>
            <p:custDataLst>
              <p:tags r:id="rId10"/>
            </p:custDataLst>
          </p:nvPr>
        </p:nvCxnSpPr>
        <p:spPr bwMode="auto">
          <a:xfrm>
            <a:off x="4095750" y="1200150"/>
            <a:ext cx="0" cy="923925"/>
          </a:xfrm>
          <a:prstGeom prst="line">
            <a:avLst/>
          </a:prstGeom>
          <a:ln w="12700" cmpd="sng">
            <a:solidFill>
              <a:schemeClr val="tx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ector reto 13"/>
          <p:cNvCxnSpPr/>
          <p:nvPr>
            <p:custDataLst>
              <p:tags r:id="rId11"/>
            </p:custDataLst>
          </p:nvPr>
        </p:nvCxnSpPr>
        <p:spPr bwMode="auto">
          <a:xfrm flipV="1">
            <a:off x="1400175" y="1200150"/>
            <a:ext cx="0" cy="7620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Conector reto 14"/>
          <p:cNvCxnSpPr/>
          <p:nvPr>
            <p:custDataLst>
              <p:tags r:id="rId12"/>
            </p:custDataLst>
          </p:nvPr>
        </p:nvCxnSpPr>
        <p:spPr bwMode="auto">
          <a:xfrm>
            <a:off x="1400175" y="1200150"/>
            <a:ext cx="2695575" cy="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Elipse 12"/>
          <p:cNvSpPr/>
          <p:nvPr>
            <p:custDataLst>
              <p:tags r:id="rId13"/>
            </p:custDataLst>
          </p:nvPr>
        </p:nvSpPr>
        <p:spPr bwMode="auto">
          <a:xfrm>
            <a:off x="2079625" y="1082675"/>
            <a:ext cx="442913" cy="234950"/>
          </a:xfrm>
          <a:prstGeom prst="ellipse">
            <a:avLst/>
          </a:prstGeom>
          <a:solidFill>
            <a:schemeClr val="bg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fld id="{2F2A22C1-92EB-4990-BAE0-F0F285F246AE}" type="datetime'''''''-''''7''5%'''''''''''''''''''''">
              <a:rPr lang="pt-BR" altLang="en-US" sz="1200" b="1">
                <a:solidFill>
                  <a:prstClr val="black"/>
                </a:solidFill>
                <a:latin typeface="Calibri" panose="020F0502020204030204" pitchFamily="34" charset="0"/>
                <a:sym typeface="Calibri" panose="020F0502020204030204" pitchFamily="34" charset="0"/>
              </a:rPr>
              <a:pPr algn="ctr">
                <a:lnSpc>
                  <a:spcPct val="90000"/>
                </a:lnSpc>
                <a:spcBef>
                  <a:spcPct val="0"/>
                </a:spcBef>
                <a:spcAft>
                  <a:spcPct val="0"/>
                </a:spcAft>
              </a:pPr>
              <a:t>-75%</a:t>
            </a:fld>
            <a:endParaRPr lang="pt-BR" sz="1200" b="1" dirty="0">
              <a:solidFill>
                <a:prstClr val="black"/>
              </a:solidFill>
              <a:latin typeface="Calibri" panose="020F0502020204030204" pitchFamily="34" charset="0"/>
              <a:sym typeface="Calibri" panose="020F0502020204030204" pitchFamily="34" charset="0"/>
            </a:endParaRPr>
          </a:p>
        </p:txBody>
      </p:sp>
      <p:sp>
        <p:nvSpPr>
          <p:cNvPr id="3" name="Retângulo 2"/>
          <p:cNvSpPr/>
          <p:nvPr>
            <p:custDataLst>
              <p:tags r:id="rId14"/>
            </p:custDataLst>
          </p:nvPr>
        </p:nvSpPr>
        <p:spPr bwMode="auto">
          <a:xfrm>
            <a:off x="1238250"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0D36B421-064D-4C4B-A129-D62AB30012E5}" type="datetime'''''''''''''2''0''''''''''''''1''''''''''''''''''4'''''''''''">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2014</a:t>
            </a:fld>
            <a:endParaRPr lang="pt-BR" sz="1200" dirty="0">
              <a:solidFill>
                <a:prstClr val="black"/>
              </a:solidFill>
              <a:latin typeface="Calibri" panose="020F0502020204030204" pitchFamily="34" charset="0"/>
              <a:sym typeface="Calibri" panose="020F0502020204030204" pitchFamily="34" charset="0"/>
            </a:endParaRPr>
          </a:p>
        </p:txBody>
      </p:sp>
      <p:sp>
        <p:nvSpPr>
          <p:cNvPr id="9" name="Retângulo 8"/>
          <p:cNvSpPr/>
          <p:nvPr>
            <p:custDataLst>
              <p:tags r:id="rId15"/>
            </p:custDataLst>
          </p:nvPr>
        </p:nvSpPr>
        <p:spPr bwMode="auto">
          <a:xfrm>
            <a:off x="3038475"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DB2CAD4C-463F-4C3F-8427-FE9490A1E876}" type="datetime'''''''2''''''0''''''''''''1''''''''''''''''''''6'''''''''">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2016</a:t>
            </a:fld>
            <a:endParaRPr lang="pt-BR" sz="1200" dirty="0">
              <a:solidFill>
                <a:prstClr val="black"/>
              </a:solidFill>
              <a:latin typeface="Calibri" panose="020F0502020204030204" pitchFamily="34" charset="0"/>
              <a:sym typeface="Calibri" panose="020F0502020204030204" pitchFamily="34" charset="0"/>
            </a:endParaRPr>
          </a:p>
        </p:txBody>
      </p:sp>
      <p:sp>
        <p:nvSpPr>
          <p:cNvPr id="8" name="Retângulo 7"/>
          <p:cNvSpPr/>
          <p:nvPr>
            <p:custDataLst>
              <p:tags r:id="rId16"/>
            </p:custDataLst>
          </p:nvPr>
        </p:nvSpPr>
        <p:spPr bwMode="auto">
          <a:xfrm>
            <a:off x="2138363"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22F5AF9C-BB02-4E8F-B89E-2ACC3AD471D7}" type="datetime'''''''2''''''''''''''''''''''0''''1''''''''''5'''''''''''">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2015</a:t>
            </a:fld>
            <a:endParaRPr lang="pt-BR" sz="1200" dirty="0">
              <a:solidFill>
                <a:prstClr val="black"/>
              </a:solidFill>
              <a:latin typeface="Calibri" panose="020F0502020204030204" pitchFamily="34" charset="0"/>
              <a:sym typeface="Calibri" panose="020F0502020204030204" pitchFamily="34" charset="0"/>
            </a:endParaRPr>
          </a:p>
        </p:txBody>
      </p:sp>
      <p:sp>
        <p:nvSpPr>
          <p:cNvPr id="56" name="Retângulo 55"/>
          <p:cNvSpPr/>
          <p:nvPr>
            <p:custDataLst>
              <p:tags r:id="rId17"/>
            </p:custDataLst>
          </p:nvPr>
        </p:nvSpPr>
        <p:spPr bwMode="auto">
          <a:xfrm>
            <a:off x="3933825"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65B4D9C0-644F-4790-9EE6-BDF152D34EE9}" type="datetime'''''''''2''''''0''1''''''''7'">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2017</a:t>
            </a:fld>
            <a:endParaRPr lang="pt-BR" sz="1200" dirty="0">
              <a:solidFill>
                <a:prstClr val="black"/>
              </a:solidFill>
              <a:latin typeface="Calibri" panose="020F0502020204030204" pitchFamily="34" charset="0"/>
              <a:sym typeface="Calibri" panose="020F0502020204030204" pitchFamily="34" charset="0"/>
            </a:endParaRPr>
          </a:p>
        </p:txBody>
      </p:sp>
      <p:sp>
        <p:nvSpPr>
          <p:cNvPr id="17" name="Elipse 16"/>
          <p:cNvSpPr/>
          <p:nvPr>
            <p:custDataLst>
              <p:tags r:id="rId18"/>
            </p:custDataLst>
          </p:nvPr>
        </p:nvSpPr>
        <p:spPr bwMode="auto">
          <a:xfrm>
            <a:off x="3427413" y="1082675"/>
            <a:ext cx="442913" cy="234950"/>
          </a:xfrm>
          <a:prstGeom prst="ellipse">
            <a:avLst/>
          </a:prstGeom>
          <a:solidFill>
            <a:schemeClr val="bg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fld id="{CEEA2C2D-AAE6-44FC-8632-BB8016D58BBB}" type="datetime'-4''''''''''''''''''''1''''%'''''''''''''''''''''''''''''''">
              <a:rPr lang="pt-BR" altLang="en-US" sz="1200" b="1">
                <a:solidFill>
                  <a:prstClr val="black"/>
                </a:solidFill>
                <a:latin typeface="Calibri" panose="020F0502020204030204" pitchFamily="34" charset="0"/>
                <a:sym typeface="Calibri" panose="020F0502020204030204" pitchFamily="34" charset="0"/>
              </a:rPr>
              <a:pPr algn="ctr">
                <a:lnSpc>
                  <a:spcPct val="90000"/>
                </a:lnSpc>
                <a:spcBef>
                  <a:spcPct val="0"/>
                </a:spcBef>
                <a:spcAft>
                  <a:spcPct val="0"/>
                </a:spcAft>
              </a:pPr>
              <a:t>-41%</a:t>
            </a:fld>
            <a:endParaRPr lang="pt-BR" sz="1200" b="1" dirty="0">
              <a:solidFill>
                <a:prstClr val="black"/>
              </a:solidFill>
              <a:latin typeface="Calibri" panose="020F0502020204030204" pitchFamily="34" charset="0"/>
              <a:sym typeface="Calibri" panose="020F0502020204030204" pitchFamily="34" charset="0"/>
            </a:endParaRPr>
          </a:p>
        </p:txBody>
      </p:sp>
      <p:sp>
        <p:nvSpPr>
          <p:cNvPr id="49" name="Rounded Rectangle 4"/>
          <p:cNvSpPr/>
          <p:nvPr/>
        </p:nvSpPr>
        <p:spPr>
          <a:xfrm>
            <a:off x="4671624" y="2878139"/>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57" name="CaixaDeTexto 56"/>
          <p:cNvSpPr txBox="1"/>
          <p:nvPr/>
        </p:nvSpPr>
        <p:spPr>
          <a:xfrm>
            <a:off x="4833708" y="2940953"/>
            <a:ext cx="4154967" cy="1944143"/>
          </a:xfrm>
          <a:prstGeom prst="rect">
            <a:avLst/>
          </a:prstGeom>
          <a:noFill/>
        </p:spPr>
        <p:txBody>
          <a:bodyPr wrap="square" lIns="0" tIns="0" rIns="0" bIns="0" rtlCol="0">
            <a:noAutofit/>
          </a:bodyPr>
          <a:lstStyle/>
          <a:p>
            <a:pPr marL="285750" indent="-285750">
              <a:buFontTx/>
              <a:buChar char="-"/>
            </a:pPr>
            <a:endParaRPr lang="pt-BR" sz="1200" dirty="0" smtClean="0">
              <a:latin typeface="Simplon Oi Headline" pitchFamily="2" charset="0"/>
            </a:endParaRPr>
          </a:p>
          <a:p>
            <a:pPr marL="285750" indent="-285750">
              <a:buFontTx/>
              <a:buChar char="-"/>
            </a:pPr>
            <a:r>
              <a:rPr lang="pt-BR" sz="1200" dirty="0" smtClean="0">
                <a:latin typeface="Simplon Oi Headline" pitchFamily="2" charset="0"/>
              </a:rPr>
              <a:t>o % de fraude nas vendas da Oi  é &gt; 5% </a:t>
            </a:r>
          </a:p>
          <a:p>
            <a:r>
              <a:rPr lang="pt-BR" sz="1050" dirty="0" smtClean="0">
                <a:latin typeface="Simplon Oi Headline" pitchFamily="2" charset="0"/>
              </a:rPr>
              <a:t>Obs.: perdas piores que  benchmarking Vivo 3,5%</a:t>
            </a:r>
          </a:p>
          <a:p>
            <a:endParaRPr lang="pt-BR" sz="500" dirty="0" smtClean="0">
              <a:latin typeface="Simplon Oi Headline" pitchFamily="2" charset="0"/>
            </a:endParaRPr>
          </a:p>
          <a:p>
            <a:pPr marL="283155" indent="-285750">
              <a:buFontTx/>
              <a:buChar char="-"/>
            </a:pPr>
            <a:r>
              <a:rPr lang="pt-BR" sz="1200" dirty="0" smtClean="0">
                <a:latin typeface="Simplon Oi Headline" pitchFamily="2" charset="0"/>
              </a:rPr>
              <a:t>Ferramenta atual não preveni fraude no momento da venda p/</a:t>
            </a:r>
            <a:r>
              <a:rPr lang="pt-BR" sz="1200" dirty="0" err="1" smtClean="0">
                <a:latin typeface="Simplon Oi Headline" pitchFamily="2" charset="0"/>
              </a:rPr>
              <a:t>tv</a:t>
            </a:r>
            <a:r>
              <a:rPr lang="pt-BR" sz="1200" dirty="0" smtClean="0">
                <a:latin typeface="Simplon Oi Headline" pitchFamily="2" charset="0"/>
              </a:rPr>
              <a:t> e fixa r2 e sem flexibilidade para regras complexas e modelos estatísticos avançados</a:t>
            </a:r>
          </a:p>
          <a:p>
            <a:pPr marL="283155" indent="-285750">
              <a:buFontTx/>
              <a:buChar char="-"/>
            </a:pPr>
            <a:endParaRPr lang="pt-BR" sz="600" dirty="0" smtClean="0">
              <a:latin typeface="Simplon Oi Headline" pitchFamily="2" charset="0"/>
            </a:endParaRPr>
          </a:p>
          <a:p>
            <a:pPr marL="283155" indent="-285750">
              <a:buFontTx/>
              <a:buChar char="-"/>
            </a:pPr>
            <a:r>
              <a:rPr lang="pt-BR" sz="1200" dirty="0" smtClean="0">
                <a:latin typeface="Simplon Oi Headline" pitchFamily="2" charset="0"/>
              </a:rPr>
              <a:t>Baixa produtividade nas </a:t>
            </a:r>
            <a:r>
              <a:rPr lang="pt-BR" sz="1200" dirty="0" err="1" smtClean="0">
                <a:latin typeface="Simplon Oi Headline" pitchFamily="2" charset="0"/>
              </a:rPr>
              <a:t>pas</a:t>
            </a:r>
            <a:r>
              <a:rPr lang="pt-BR" sz="1200" dirty="0" smtClean="0">
                <a:latin typeface="Simplon Oi Headline" pitchFamily="2" charset="0"/>
              </a:rPr>
              <a:t> para identificação de fraude (</a:t>
            </a:r>
            <a:r>
              <a:rPr lang="pt-BR" sz="1200" u="sng" dirty="0" smtClean="0">
                <a:latin typeface="Simplon Oi Headline" pitchFamily="2" charset="0"/>
              </a:rPr>
              <a:t>+</a:t>
            </a:r>
            <a:r>
              <a:rPr lang="pt-BR" sz="1200" dirty="0" smtClean="0">
                <a:latin typeface="Simplon Oi Headline" pitchFamily="2" charset="0"/>
              </a:rPr>
              <a:t> 170 </a:t>
            </a:r>
            <a:r>
              <a:rPr lang="pt-BR" sz="1200" dirty="0" err="1" smtClean="0">
                <a:latin typeface="Simplon Oi Headline" pitchFamily="2" charset="0"/>
              </a:rPr>
              <a:t>pas</a:t>
            </a:r>
            <a:r>
              <a:rPr lang="pt-BR" sz="1200" dirty="0" smtClean="0">
                <a:latin typeface="Simplon Oi Headline" pitchFamily="2" charset="0"/>
              </a:rPr>
              <a:t> </a:t>
            </a:r>
            <a:r>
              <a:rPr lang="pt-BR" sz="1200" u="sng" dirty="0" smtClean="0">
                <a:latin typeface="Simplon Oi Headline" pitchFamily="2" charset="0"/>
              </a:rPr>
              <a:t>+</a:t>
            </a:r>
            <a:r>
              <a:rPr lang="pt-BR" sz="1200" dirty="0" smtClean="0">
                <a:latin typeface="Simplon Oi Headline" pitchFamily="2" charset="0"/>
              </a:rPr>
              <a:t>R$20MM ano)</a:t>
            </a:r>
            <a:endParaRPr lang="pt-BR" sz="1200" u="sng" dirty="0">
              <a:latin typeface="Simplon Oi Headline" pitchFamily="2" charset="0"/>
            </a:endParaRPr>
          </a:p>
          <a:p>
            <a:pPr>
              <a:lnSpc>
                <a:spcPts val="1800"/>
              </a:lnSpc>
              <a:spcBef>
                <a:spcPts val="800"/>
              </a:spcBef>
            </a:pPr>
            <a:endParaRPr lang="pt-BR" sz="1200" dirty="0" smtClean="0">
              <a:latin typeface="Simplon Oi Headline" pitchFamily="2" charset="0"/>
            </a:endParaRPr>
          </a:p>
        </p:txBody>
      </p:sp>
      <p:sp>
        <p:nvSpPr>
          <p:cNvPr id="58" name="CaixaDeTexto 57"/>
          <p:cNvSpPr txBox="1"/>
          <p:nvPr/>
        </p:nvSpPr>
        <p:spPr>
          <a:xfrm>
            <a:off x="914140" y="3040235"/>
            <a:ext cx="3695984" cy="215440"/>
          </a:xfrm>
          <a:prstGeom prst="rect">
            <a:avLst/>
          </a:prstGeom>
          <a:solidFill>
            <a:schemeClr val="bg1">
              <a:lumMod val="85000"/>
            </a:schemeClr>
          </a:solidFill>
        </p:spPr>
        <p:txBody>
          <a:bodyPr wrap="square" lIns="35998" tIns="45718" rIns="35998" bIns="45718" rtlCol="0">
            <a:spAutoFit/>
          </a:bodyPr>
          <a:lstStyle/>
          <a:p>
            <a:pPr algn="just" defTabSz="685766">
              <a:spcAft>
                <a:spcPts val="300"/>
              </a:spcAft>
            </a:pPr>
            <a:r>
              <a:rPr lang="pt-BR" sz="800" dirty="0">
                <a:solidFill>
                  <a:prstClr val="black"/>
                </a:solidFill>
                <a:latin typeface="Simplon BP Light" pitchFamily="2" charset="0"/>
              </a:rPr>
              <a:t>A Móvel responde por 63% das fraudes nas </a:t>
            </a:r>
            <a:r>
              <a:rPr lang="pt-BR" sz="800" dirty="0" smtClean="0">
                <a:solidFill>
                  <a:prstClr val="black"/>
                </a:solidFill>
                <a:latin typeface="Simplon BP Light" pitchFamily="2" charset="0"/>
              </a:rPr>
              <a:t>vendas. </a:t>
            </a:r>
            <a:endParaRPr lang="pt-BR" sz="800" dirty="0">
              <a:solidFill>
                <a:prstClr val="black"/>
              </a:solidFill>
              <a:latin typeface="Simplon BP Light" pitchFamily="2" charset="0"/>
            </a:endParaRPr>
          </a:p>
        </p:txBody>
      </p:sp>
    </p:spTree>
    <p:extLst>
      <p:ext uri="{BB962C8B-B14F-4D97-AF65-F5344CB8AC3E}">
        <p14:creationId xmlns:p14="http://schemas.microsoft.com/office/powerpoint/2010/main" val="46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Premissas / </a:t>
            </a:r>
            <a:r>
              <a:rPr lang="pt-BR" sz="3200" dirty="0" smtClean="0"/>
              <a:t>Restrições </a:t>
            </a:r>
            <a:r>
              <a:rPr lang="pt-BR" sz="3200" dirty="0"/>
              <a:t>– definições</a:t>
            </a:r>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30</a:t>
            </a:fld>
            <a:endParaRPr lang="pt-BR" dirty="0"/>
          </a:p>
        </p:txBody>
      </p:sp>
      <p:sp>
        <p:nvSpPr>
          <p:cNvPr id="53" name="Retângulo 52"/>
          <p:cNvSpPr/>
          <p:nvPr/>
        </p:nvSpPr>
        <p:spPr>
          <a:xfrm>
            <a:off x="457200" y="1058400"/>
            <a:ext cx="8210924" cy="371883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spcAft>
                <a:spcPts val="600"/>
              </a:spcAft>
              <a:buSzPct val="120000"/>
            </a:pPr>
            <a:r>
              <a:rPr lang="pt-BR" sz="1100" b="1" dirty="0">
                <a:solidFill>
                  <a:prstClr val="black"/>
                </a:solidFill>
                <a:latin typeface="Simplon BP Regular" pitchFamily="2" charset="0"/>
              </a:rPr>
              <a:t>Premissa:</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O que é Premissa (</a:t>
            </a:r>
            <a:r>
              <a:rPr lang="pt-BR" sz="1100" b="1" dirty="0" err="1">
                <a:solidFill>
                  <a:prstClr val="black"/>
                </a:solidFill>
                <a:latin typeface="Simplon BP Regular" pitchFamily="2" charset="0"/>
              </a:rPr>
              <a:t>Assumption</a:t>
            </a:r>
            <a:r>
              <a:rPr lang="pt-BR" sz="1100" b="1" dirty="0">
                <a:solidFill>
                  <a:prstClr val="black"/>
                </a:solidFill>
                <a:latin typeface="Simplon BP Regular" pitchFamily="2" charset="0"/>
              </a:rPr>
              <a:t>)? </a:t>
            </a:r>
            <a:r>
              <a:rPr lang="pt-BR" sz="1100" dirty="0">
                <a:solidFill>
                  <a:prstClr val="black"/>
                </a:solidFill>
                <a:latin typeface="Simplon BP Regular" pitchFamily="2" charset="0"/>
              </a:rPr>
              <a:t>Fatores que, para fins de planejamento, são considerados verdadeiros, reais ou certos</a:t>
            </a:r>
            <a:r>
              <a:rPr lang="pt-BR" sz="1100" b="1" dirty="0">
                <a:solidFill>
                  <a:prstClr val="black"/>
                </a:solidFill>
                <a:latin typeface="Simplon BP Regular" pitchFamily="2" charset="0"/>
              </a:rPr>
              <a:t>.</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Dica: </a:t>
            </a:r>
            <a:r>
              <a:rPr lang="pt-BR" sz="1100" dirty="0">
                <a:solidFill>
                  <a:prstClr val="black"/>
                </a:solidFill>
                <a:latin typeface="Simplon BP Regular" pitchFamily="2" charset="0"/>
              </a:rPr>
              <a:t>Toda Premissa gera um Risco!</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Por que eu preciso estabelecer as Premissas? Não bastaria apenas gerenciar os Riscos? </a:t>
            </a:r>
            <a:r>
              <a:rPr lang="pt-BR" sz="1100" dirty="0">
                <a:solidFill>
                  <a:prstClr val="black"/>
                </a:solidFill>
                <a:latin typeface="Simplon BP Regular" pitchFamily="2" charset="0"/>
              </a:rPr>
              <a:t>As premissas são utilizadas para estabelecer as condições iniciais para viabilizar um projeto. Um projeto em que não existem condições iniciais e tudo pode acontecer (riscos), está sujeito a fugir do controle</a:t>
            </a:r>
            <a:r>
              <a:rPr lang="pt-BR" sz="1100" dirty="0" smtClean="0">
                <a:solidFill>
                  <a:prstClr val="black"/>
                </a:solidFill>
                <a:latin typeface="Simplon BP Regular" pitchFamily="2" charset="0"/>
              </a:rPr>
              <a:t>!</a:t>
            </a:r>
          </a:p>
          <a:p>
            <a:pPr marL="171450" indent="-171450">
              <a:lnSpc>
                <a:spcPct val="110000"/>
              </a:lnSpc>
              <a:spcAft>
                <a:spcPts val="600"/>
              </a:spcAft>
              <a:buSzPct val="120000"/>
              <a:buFont typeface="Arial" panose="020B0604020202020204" pitchFamily="34" charset="0"/>
              <a:buChar char="•"/>
            </a:pPr>
            <a:endParaRPr lang="pt-BR" sz="1100" dirty="0">
              <a:solidFill>
                <a:prstClr val="black"/>
              </a:solidFill>
              <a:latin typeface="Simplon BP Regular" pitchFamily="2" charset="0"/>
            </a:endParaRPr>
          </a:p>
          <a:p>
            <a:pPr>
              <a:lnSpc>
                <a:spcPct val="110000"/>
              </a:lnSpc>
              <a:spcAft>
                <a:spcPts val="600"/>
              </a:spcAft>
              <a:buSzPct val="120000"/>
            </a:pPr>
            <a:r>
              <a:rPr lang="pt-BR" sz="1100" b="1" dirty="0">
                <a:solidFill>
                  <a:prstClr val="black"/>
                </a:solidFill>
                <a:latin typeface="Simplon BP Regular" pitchFamily="2" charset="0"/>
              </a:rPr>
              <a:t>Restrição:</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O que é Restrição (</a:t>
            </a:r>
            <a:r>
              <a:rPr lang="pt-BR" sz="1100" b="1" dirty="0" err="1">
                <a:solidFill>
                  <a:prstClr val="black"/>
                </a:solidFill>
                <a:latin typeface="Simplon BP Regular" pitchFamily="2" charset="0"/>
              </a:rPr>
              <a:t>Constraint</a:t>
            </a:r>
            <a:r>
              <a:rPr lang="pt-BR" sz="1100" b="1" dirty="0">
                <a:solidFill>
                  <a:prstClr val="black"/>
                </a:solidFill>
                <a:latin typeface="Simplon BP Regular" pitchFamily="2" charset="0"/>
              </a:rPr>
              <a:t>)? </a:t>
            </a:r>
            <a:r>
              <a:rPr lang="pt-BR" sz="1100" dirty="0">
                <a:solidFill>
                  <a:prstClr val="black"/>
                </a:solidFill>
                <a:latin typeface="Simplon BP Regular" pitchFamily="2" charset="0"/>
              </a:rPr>
              <a:t>O estado, a qualidade ou o sentido de estar restrito a uma determinada ação ou inatividade. Uma restrição ou limitação aplicável, interna ou externa, a um projeto, a qual afetará o desempenho do projeto ou de um processo.</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Dica: </a:t>
            </a:r>
            <a:r>
              <a:rPr lang="pt-BR" sz="1100" dirty="0">
                <a:solidFill>
                  <a:prstClr val="black"/>
                </a:solidFill>
                <a:latin typeface="Simplon BP Regular" pitchFamily="2" charset="0"/>
              </a:rPr>
              <a:t>Restrições ajudam a evitar Riscos</a:t>
            </a:r>
            <a:r>
              <a:rPr lang="pt-BR" sz="1100" dirty="0" smtClean="0">
                <a:solidFill>
                  <a:prstClr val="black"/>
                </a:solidFill>
                <a:latin typeface="Simplon BP Regular" pitchFamily="2" charset="0"/>
              </a:rPr>
              <a:t>.</a:t>
            </a:r>
          </a:p>
          <a:p>
            <a:pPr marL="171450" indent="-171450">
              <a:lnSpc>
                <a:spcPct val="110000"/>
              </a:lnSpc>
              <a:spcAft>
                <a:spcPts val="600"/>
              </a:spcAft>
              <a:buSzPct val="120000"/>
              <a:buFont typeface="Arial" panose="020B0604020202020204" pitchFamily="34" charset="0"/>
              <a:buChar char="•"/>
            </a:pPr>
            <a:endParaRPr lang="pt-BR" sz="1100" b="1" dirty="0">
              <a:solidFill>
                <a:prstClr val="black"/>
              </a:solidFill>
              <a:latin typeface="Simplon BP Regular" pitchFamily="2" charset="0"/>
            </a:endParaRP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Premissas </a:t>
            </a:r>
            <a:r>
              <a:rPr lang="pt-BR" sz="1100" dirty="0">
                <a:solidFill>
                  <a:prstClr val="black"/>
                </a:solidFill>
                <a:latin typeface="Simplon BP Regular" pitchFamily="2" charset="0"/>
              </a:rPr>
              <a:t>são fundamentais para permitir a execução do projeto</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Restrições</a:t>
            </a:r>
            <a:r>
              <a:rPr lang="pt-BR" sz="1100" dirty="0">
                <a:solidFill>
                  <a:prstClr val="black"/>
                </a:solidFill>
                <a:latin typeface="Simplon BP Regular" pitchFamily="2" charset="0"/>
              </a:rPr>
              <a:t> estabelecem os limites para executar o projeto </a:t>
            </a:r>
          </a:p>
          <a:p>
            <a:pPr marL="171450" indent="-171450">
              <a:lnSpc>
                <a:spcPct val="110000"/>
              </a:lnSpc>
              <a:spcAft>
                <a:spcPts val="600"/>
              </a:spcAft>
              <a:buSzPct val="120000"/>
              <a:buFont typeface="Arial" panose="020B0604020202020204" pitchFamily="34" charset="0"/>
              <a:buChar char="•"/>
            </a:pPr>
            <a:r>
              <a:rPr lang="pt-BR" sz="1100" b="1" dirty="0">
                <a:solidFill>
                  <a:prstClr val="black"/>
                </a:solidFill>
                <a:latin typeface="Simplon BP Regular" pitchFamily="2" charset="0"/>
              </a:rPr>
              <a:t>Riscos </a:t>
            </a:r>
            <a:r>
              <a:rPr lang="pt-BR" sz="1100" dirty="0">
                <a:solidFill>
                  <a:prstClr val="black"/>
                </a:solidFill>
                <a:latin typeface="Simplon BP Regular" pitchFamily="2" charset="0"/>
              </a:rPr>
              <a:t>nos preparam para lidar com eventos que podem afetar o andamento do </a:t>
            </a:r>
            <a:r>
              <a:rPr lang="pt-BR" sz="1100" dirty="0" smtClean="0">
                <a:solidFill>
                  <a:prstClr val="black"/>
                </a:solidFill>
                <a:latin typeface="Simplon BP Regular" pitchFamily="2" charset="0"/>
              </a:rPr>
              <a:t>projeto</a:t>
            </a:r>
            <a:endParaRPr lang="pt-BR" sz="1100" dirty="0">
              <a:solidFill>
                <a:prstClr val="black"/>
              </a:solidFill>
              <a:latin typeface="Simplon BP Regular" pitchFamily="2" charset="0"/>
            </a:endParaRPr>
          </a:p>
        </p:txBody>
      </p:sp>
      <p:sp>
        <p:nvSpPr>
          <p:cNvPr id="9" name="Botão de ação: Voltar ou Anterior 8">
            <a:hlinkClick r:id="rId2" action="ppaction://hlinksldjump" highlightClick="1"/>
          </p:cNvPr>
          <p:cNvSpPr/>
          <p:nvPr/>
        </p:nvSpPr>
        <p:spPr>
          <a:xfrm rot="10800000">
            <a:off x="8573616" y="4551970"/>
            <a:ext cx="226368" cy="216024"/>
          </a:xfrm>
          <a:prstGeom prst="actionButtonBackPrevious">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tileRect/>
          </a:gra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
        <p:nvSpPr>
          <p:cNvPr id="10" name="Botão de ação: Voltar ou Anterior 9">
            <a:hlinkClick r:id="rId3" action="ppaction://hlinksldjump" highlightClick="1"/>
          </p:cNvPr>
          <p:cNvSpPr/>
          <p:nvPr/>
        </p:nvSpPr>
        <p:spPr>
          <a:xfrm>
            <a:off x="8347248"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197865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a:t>Premissas / </a:t>
            </a:r>
            <a:r>
              <a:rPr lang="pt-BR" sz="3200" dirty="0" smtClean="0"/>
              <a:t>Restrições </a:t>
            </a:r>
            <a:r>
              <a:rPr lang="pt-BR" sz="3200" dirty="0"/>
              <a:t>/ </a:t>
            </a:r>
            <a:r>
              <a:rPr lang="pt-BR" sz="3200" dirty="0" smtClean="0"/>
              <a:t>Decisões</a:t>
            </a:r>
            <a:endParaRPr lang="pt-BR" sz="3200" dirty="0"/>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31</a:t>
            </a:fld>
            <a:endParaRPr lang="pt-BR" dirty="0"/>
          </a:p>
        </p:txBody>
      </p:sp>
      <p:sp>
        <p:nvSpPr>
          <p:cNvPr id="53" name="Retângulo 52"/>
          <p:cNvSpPr/>
          <p:nvPr/>
        </p:nvSpPr>
        <p:spPr>
          <a:xfrm>
            <a:off x="457199" y="1058611"/>
            <a:ext cx="8210924" cy="34440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indent="-171450">
              <a:lnSpc>
                <a:spcPct val="110000"/>
              </a:lnSpc>
              <a:spcAft>
                <a:spcPts val="600"/>
              </a:spcAft>
              <a:buSzPct val="120000"/>
              <a:buFont typeface="Arial" panose="020B0604020202020204" pitchFamily="34" charset="0"/>
              <a:buChar char="•"/>
            </a:pPr>
            <a:r>
              <a:rPr lang="pt-BR" sz="1200" b="1" dirty="0">
                <a:solidFill>
                  <a:prstClr val="black"/>
                </a:solidFill>
                <a:latin typeface="Simplon BP Regular" pitchFamily="2" charset="0"/>
              </a:rPr>
              <a:t>Quem Registra? </a:t>
            </a:r>
            <a:r>
              <a:rPr lang="pt-BR" sz="1200" dirty="0">
                <a:solidFill>
                  <a:prstClr val="black"/>
                </a:solidFill>
                <a:latin typeface="Simplon BP Regular" pitchFamily="2" charset="0"/>
              </a:rPr>
              <a:t>GP, PMO, </a:t>
            </a:r>
            <a:r>
              <a:rPr lang="pt-BR" sz="1200" dirty="0" smtClean="0">
                <a:solidFill>
                  <a:prstClr val="black"/>
                </a:solidFill>
                <a:latin typeface="Simplon BP Regular" pitchFamily="2" charset="0"/>
              </a:rPr>
              <a:t>Líderes </a:t>
            </a:r>
            <a:r>
              <a:rPr lang="pt-BR" sz="1200" dirty="0">
                <a:solidFill>
                  <a:prstClr val="black"/>
                </a:solidFill>
                <a:latin typeface="Simplon BP Regular" pitchFamily="2" charset="0"/>
              </a:rPr>
              <a:t>Técnico e </a:t>
            </a:r>
            <a:r>
              <a:rPr lang="pt-BR" sz="1200" dirty="0" smtClean="0">
                <a:solidFill>
                  <a:prstClr val="black"/>
                </a:solidFill>
                <a:latin typeface="Simplon BP Regular" pitchFamily="2" charset="0"/>
              </a:rPr>
              <a:t>Funcional</a:t>
            </a:r>
            <a:endParaRPr lang="pt-BR" sz="1200" dirty="0">
              <a:solidFill>
                <a:prstClr val="black"/>
              </a:solidFill>
              <a:latin typeface="Simplon BP Regular" pitchFamily="2" charset="0"/>
            </a:endParaRPr>
          </a:p>
          <a:p>
            <a:pPr marL="171450" indent="-171450">
              <a:lnSpc>
                <a:spcPct val="110000"/>
              </a:lnSpc>
              <a:spcAft>
                <a:spcPts val="600"/>
              </a:spcAft>
              <a:buSzPct val="120000"/>
              <a:buFont typeface="Arial" panose="020B0604020202020204" pitchFamily="34" charset="0"/>
              <a:buChar char="•"/>
            </a:pPr>
            <a:r>
              <a:rPr lang="pt-BR" sz="1200" b="1" dirty="0">
                <a:solidFill>
                  <a:prstClr val="black"/>
                </a:solidFill>
                <a:latin typeface="Simplon BP Regular" pitchFamily="2" charset="0"/>
              </a:rPr>
              <a:t>Quem é responsável pela atualização? </a:t>
            </a:r>
            <a:r>
              <a:rPr lang="pt-BR" sz="1200" dirty="0">
                <a:solidFill>
                  <a:prstClr val="black"/>
                </a:solidFill>
                <a:latin typeface="Simplon BP Regular" pitchFamily="2" charset="0"/>
              </a:rPr>
              <a:t>PMO, </a:t>
            </a:r>
            <a:r>
              <a:rPr lang="pt-BR" sz="1200" dirty="0" smtClean="0">
                <a:solidFill>
                  <a:prstClr val="black"/>
                </a:solidFill>
                <a:latin typeface="Simplon BP Regular" pitchFamily="2" charset="0"/>
              </a:rPr>
              <a:t>GP, Líderes Funcional e Técnico.</a:t>
            </a:r>
          </a:p>
          <a:p>
            <a:pPr marL="171450" indent="-171450">
              <a:lnSpc>
                <a:spcPct val="110000"/>
              </a:lnSpc>
              <a:spcAft>
                <a:spcPts val="600"/>
              </a:spcAft>
              <a:buSzPct val="120000"/>
              <a:buFont typeface="Arial" panose="020B0604020202020204" pitchFamily="34" charset="0"/>
              <a:buChar char="•"/>
            </a:pPr>
            <a:endParaRPr lang="pt-BR" sz="1200" b="1" dirty="0">
              <a:solidFill>
                <a:prstClr val="black"/>
              </a:solidFill>
              <a:latin typeface="Simplon BP Regular" pitchFamily="2" charset="0"/>
            </a:endParaRPr>
          </a:p>
          <a:p>
            <a:pPr marL="171450" indent="-171450">
              <a:lnSpc>
                <a:spcPct val="110000"/>
              </a:lnSpc>
              <a:spcAft>
                <a:spcPts val="600"/>
              </a:spcAft>
              <a:buSzPct val="120000"/>
              <a:buFont typeface="Arial" panose="020B0604020202020204" pitchFamily="34" charset="0"/>
              <a:buChar char="•"/>
            </a:pPr>
            <a:r>
              <a:rPr lang="pt-BR" sz="1200" b="1" dirty="0">
                <a:solidFill>
                  <a:prstClr val="black"/>
                </a:solidFill>
                <a:latin typeface="Simplon BP Regular" pitchFamily="2" charset="0"/>
              </a:rPr>
              <a:t>Regras Gerais: </a:t>
            </a:r>
          </a:p>
          <a:p>
            <a:pPr marL="355600" lvl="2" indent="-171450">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Toda a equipe do projeto tem acesso  para  consultar a Lista </a:t>
            </a:r>
            <a:r>
              <a:rPr lang="pt-BR" sz="1200" dirty="0" smtClean="0">
                <a:solidFill>
                  <a:prstClr val="black"/>
                </a:solidFill>
                <a:latin typeface="Simplon BP Regular" pitchFamily="2" charset="0"/>
              </a:rPr>
              <a:t>de Premissas, Restrições e Decisões.</a:t>
            </a:r>
            <a:endParaRPr lang="pt-BR" sz="1200" dirty="0">
              <a:solidFill>
                <a:prstClr val="black"/>
              </a:solidFill>
              <a:latin typeface="Simplon BP Regular" pitchFamily="2" charset="0"/>
            </a:endParaRPr>
          </a:p>
          <a:p>
            <a:pPr marL="355600" lvl="2" indent="-171450">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O cadastro das Premissas, Restrições e Decisões identificadas em  reuniões de Core Team e </a:t>
            </a:r>
            <a:r>
              <a:rPr lang="pt-BR" sz="1200" dirty="0" err="1">
                <a:solidFill>
                  <a:prstClr val="black"/>
                </a:solidFill>
                <a:latin typeface="Simplon BP Regular" pitchFamily="2" charset="0"/>
              </a:rPr>
              <a:t>Steering</a:t>
            </a:r>
            <a:r>
              <a:rPr lang="pt-BR" sz="1200" dirty="0">
                <a:solidFill>
                  <a:prstClr val="black"/>
                </a:solidFill>
                <a:latin typeface="Simplon BP Regular" pitchFamily="2" charset="0"/>
              </a:rPr>
              <a:t> ficarão sob a responsabilidade do PMO.</a:t>
            </a:r>
          </a:p>
          <a:p>
            <a:pPr marL="355600" lvl="2" indent="-171450">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As Premissas, Restrições e Decisões oriundas das demais reuniões e do dia-a-dia do projeto deverão ser alinhadas com o GP e PMO e deverão ser cadastradas </a:t>
            </a:r>
            <a:r>
              <a:rPr lang="pt-BR" sz="1200" dirty="0" smtClean="0">
                <a:solidFill>
                  <a:prstClr val="black"/>
                </a:solidFill>
                <a:latin typeface="Simplon BP Regular" pitchFamily="2" charset="0"/>
              </a:rPr>
              <a:t>pelo responsável </a:t>
            </a:r>
            <a:r>
              <a:rPr lang="pt-BR" sz="1200" dirty="0">
                <a:solidFill>
                  <a:prstClr val="black"/>
                </a:solidFill>
                <a:latin typeface="Simplon BP Regular" pitchFamily="2" charset="0"/>
              </a:rPr>
              <a:t>pela </a:t>
            </a:r>
            <a:r>
              <a:rPr lang="pt-BR" sz="1200" dirty="0" smtClean="0">
                <a:solidFill>
                  <a:prstClr val="black"/>
                </a:solidFill>
                <a:latin typeface="Simplon BP Regular" pitchFamily="2" charset="0"/>
              </a:rPr>
              <a:t>liderança </a:t>
            </a:r>
            <a:r>
              <a:rPr lang="pt-BR" sz="1200" dirty="0">
                <a:solidFill>
                  <a:prstClr val="black"/>
                </a:solidFill>
                <a:latin typeface="Simplon BP Regular" pitchFamily="2" charset="0"/>
              </a:rPr>
              <a:t>funcional ou técnica.</a:t>
            </a:r>
          </a:p>
          <a:p>
            <a:pPr marL="355600" lvl="2" indent="-171450">
              <a:spcAft>
                <a:spcPts val="600"/>
              </a:spcAft>
              <a:buClr>
                <a:prstClr val="black"/>
              </a:buClr>
              <a:buSzPct val="120000"/>
              <a:buFont typeface="Arial" panose="020B0604020202020204" pitchFamily="34" charset="0"/>
              <a:buChar char="•"/>
            </a:pPr>
            <a:r>
              <a:rPr lang="pt-BR" sz="1200" dirty="0">
                <a:solidFill>
                  <a:prstClr val="black"/>
                </a:solidFill>
                <a:latin typeface="Simplon BP Regular" pitchFamily="2" charset="0"/>
              </a:rPr>
              <a:t>As Premissas, Restrições e Decisões não devem ser excluídas. Caso </a:t>
            </a:r>
            <a:r>
              <a:rPr lang="pt-BR" sz="1200" dirty="0" smtClean="0">
                <a:solidFill>
                  <a:prstClr val="black"/>
                </a:solidFill>
                <a:latin typeface="Simplon BP Regular" pitchFamily="2" charset="0"/>
              </a:rPr>
              <a:t>algum </a:t>
            </a:r>
            <a:r>
              <a:rPr lang="pt-BR" sz="1200" dirty="0">
                <a:solidFill>
                  <a:prstClr val="black"/>
                </a:solidFill>
                <a:latin typeface="Simplon BP Regular" pitchFamily="2" charset="0"/>
              </a:rPr>
              <a:t>dos itens cadastrados seja revisto, um novo item deverá ser cadastrado informando a revisão do mesmo.</a:t>
            </a:r>
          </a:p>
          <a:p>
            <a:pPr marL="355600" lvl="2" indent="-171450">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Cada projeto precisa definir local para cadastramento das </a:t>
            </a:r>
            <a:r>
              <a:rPr lang="pt-BR" sz="1200" dirty="0">
                <a:solidFill>
                  <a:prstClr val="black"/>
                </a:solidFill>
                <a:latin typeface="Simplon BP Regular" pitchFamily="2" charset="0"/>
              </a:rPr>
              <a:t>Premissas, Restrições e Decisões : </a:t>
            </a:r>
            <a:r>
              <a:rPr lang="pt-BR" sz="1200" dirty="0" smtClean="0">
                <a:solidFill>
                  <a:prstClr val="black"/>
                </a:solidFill>
                <a:latin typeface="Simplon BP Regular" pitchFamily="2" charset="0"/>
              </a:rPr>
              <a:t>Sharepoint (se houver) ou aba de colaboração (</a:t>
            </a:r>
            <a:r>
              <a:rPr lang="pt-BR" sz="1200" dirty="0" err="1" smtClean="0">
                <a:solidFill>
                  <a:prstClr val="black"/>
                </a:solidFill>
                <a:latin typeface="Simplon BP Regular" pitchFamily="2" charset="0"/>
              </a:rPr>
              <a:t>Clarity</a:t>
            </a:r>
            <a:r>
              <a:rPr lang="pt-BR" sz="1200" dirty="0" smtClean="0">
                <a:solidFill>
                  <a:prstClr val="black"/>
                </a:solidFill>
                <a:latin typeface="Simplon BP Regular" pitchFamily="2" charset="0"/>
              </a:rPr>
              <a:t>). </a:t>
            </a:r>
            <a:endParaRPr lang="pt-BR" sz="1200" dirty="0">
              <a:solidFill>
                <a:prstClr val="black"/>
              </a:solidFill>
              <a:latin typeface="Simplon BP Regular" pitchFamily="2" charset="0"/>
            </a:endParaRPr>
          </a:p>
          <a:p>
            <a:pPr marL="355600" lvl="2" indent="-171450">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IMPORTANTE:</a:t>
            </a:r>
            <a:r>
              <a:rPr lang="pt-BR" sz="1200" dirty="0">
                <a:solidFill>
                  <a:prstClr val="black"/>
                </a:solidFill>
                <a:latin typeface="Simplon BP Regular" pitchFamily="2" charset="0"/>
              </a:rPr>
              <a:t> Recomendamos  que o documento que originou a </a:t>
            </a:r>
            <a:r>
              <a:rPr lang="pt-BR" sz="1200" dirty="0" smtClean="0">
                <a:solidFill>
                  <a:prstClr val="black"/>
                </a:solidFill>
                <a:latin typeface="Simplon BP Regular" pitchFamily="2" charset="0"/>
              </a:rPr>
              <a:t>Premissa, Restrição ou Decisão </a:t>
            </a:r>
            <a:r>
              <a:rPr lang="pt-BR" sz="1200" dirty="0">
                <a:solidFill>
                  <a:prstClr val="black"/>
                </a:solidFill>
                <a:latin typeface="Simplon BP Regular" pitchFamily="2" charset="0"/>
              </a:rPr>
              <a:t>seja anexado ao item.</a:t>
            </a:r>
          </a:p>
        </p:txBody>
      </p:sp>
      <p:sp>
        <p:nvSpPr>
          <p:cNvPr id="9" name="Botão de ação: Voltar ou Anterior 8">
            <a:hlinkClick r:id="rId2" action="ppaction://hlinksldjump" highlightClick="1"/>
          </p:cNvPr>
          <p:cNvSpPr/>
          <p:nvPr/>
        </p:nvSpPr>
        <p:spPr>
          <a:xfrm>
            <a:off x="8573616" y="4551970"/>
            <a:ext cx="226368" cy="216024"/>
          </a:xfrm>
          <a:prstGeom prst="actionButtonBackPreviou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sz="1400" dirty="0" smtClean="0">
              <a:solidFill>
                <a:prstClr val="black"/>
              </a:solidFill>
              <a:latin typeface="Simplon BP Regular"/>
              <a:cs typeface="Simplon BP Regular"/>
            </a:endParaRPr>
          </a:p>
        </p:txBody>
      </p:sp>
    </p:spTree>
    <p:extLst>
      <p:ext uri="{BB962C8B-B14F-4D97-AF65-F5344CB8AC3E}">
        <p14:creationId xmlns:p14="http://schemas.microsoft.com/office/powerpoint/2010/main" val="391631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smtClean="0"/>
              <a:t>Controle financeiro</a:t>
            </a:r>
            <a:endParaRPr lang="pt-BR" sz="3200" dirty="0"/>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32</a:t>
            </a:fld>
            <a:endParaRPr lang="pt-BR" dirty="0"/>
          </a:p>
        </p:txBody>
      </p:sp>
      <p:sp>
        <p:nvSpPr>
          <p:cNvPr id="53" name="Retângulo 52"/>
          <p:cNvSpPr/>
          <p:nvPr/>
        </p:nvSpPr>
        <p:spPr>
          <a:xfrm>
            <a:off x="457199" y="1058611"/>
            <a:ext cx="8210924" cy="316394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84150" indent="-184150">
              <a:lnSpc>
                <a:spcPct val="110000"/>
              </a:lnSpc>
              <a:spcAft>
                <a:spcPts val="300"/>
              </a:spcAft>
              <a:buSzPct val="120000"/>
              <a:buFont typeface="Wingdings" charset="2"/>
              <a:buChar char="§"/>
            </a:pPr>
            <a:r>
              <a:rPr lang="pt-BR" sz="1200" b="1" dirty="0">
                <a:solidFill>
                  <a:srgbClr val="000000"/>
                </a:solidFill>
                <a:latin typeface="Simplon BP Regular"/>
                <a:ea typeface="ＭＳ Ｐゴシック" charset="0"/>
                <a:cs typeface="Simplon BP Regular"/>
              </a:rPr>
              <a:t>Quem Registra? </a:t>
            </a:r>
            <a:r>
              <a:rPr lang="pt-BR" sz="1200" dirty="0" smtClean="0">
                <a:solidFill>
                  <a:srgbClr val="000000"/>
                </a:solidFill>
                <a:latin typeface="Simplon BP Regular"/>
                <a:ea typeface="ＭＳ Ｐゴシック" charset="0"/>
                <a:cs typeface="Simplon BP Regular"/>
              </a:rPr>
              <a:t>PMO</a:t>
            </a:r>
            <a:endParaRPr lang="pt-BR" sz="1200"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r>
              <a:rPr lang="pt-BR" sz="1200" b="1" dirty="0" smtClean="0">
                <a:solidFill>
                  <a:srgbClr val="000000"/>
                </a:solidFill>
                <a:latin typeface="Simplon BP Regular"/>
                <a:ea typeface="ＭＳ Ｐゴシック" charset="0"/>
                <a:cs typeface="Simplon BP Regular"/>
              </a:rPr>
              <a:t>Em </a:t>
            </a:r>
            <a:r>
              <a:rPr lang="pt-BR" sz="1200" b="1" dirty="0">
                <a:solidFill>
                  <a:srgbClr val="000000"/>
                </a:solidFill>
                <a:latin typeface="Simplon BP Regular"/>
                <a:ea typeface="ＭＳ Ｐゴシック" charset="0"/>
                <a:cs typeface="Simplon BP Regular"/>
              </a:rPr>
              <a:t>qual Ferramenta? </a:t>
            </a:r>
            <a:r>
              <a:rPr lang="pt-BR" sz="1200" dirty="0" smtClean="0">
                <a:solidFill>
                  <a:srgbClr val="000000"/>
                </a:solidFill>
                <a:latin typeface="Simplon BP Regular"/>
                <a:ea typeface="ＭＳ Ｐゴシック" charset="0"/>
                <a:cs typeface="Simplon BP Regular"/>
              </a:rPr>
              <a:t>Planilha de Controle Financeiro</a:t>
            </a:r>
            <a:endParaRPr lang="pt-BR" sz="1200"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Quem é responsável pela atualização?</a:t>
            </a:r>
            <a:r>
              <a:rPr lang="pt-BR" sz="1200" dirty="0">
                <a:solidFill>
                  <a:srgbClr val="000000"/>
                </a:solidFill>
                <a:latin typeface="Simplon BP Regular"/>
                <a:ea typeface="ＭＳ Ｐゴシック" charset="0"/>
                <a:cs typeface="Simplon BP Regular"/>
              </a:rPr>
              <a:t> </a:t>
            </a:r>
            <a:r>
              <a:rPr lang="pt-BR" sz="1200" dirty="0" smtClean="0">
                <a:solidFill>
                  <a:srgbClr val="000000"/>
                </a:solidFill>
                <a:latin typeface="Simplon BP Regular"/>
                <a:ea typeface="ＭＳ Ｐゴシック" charset="0"/>
                <a:cs typeface="Simplon BP Regular"/>
              </a:rPr>
              <a:t>PMO</a:t>
            </a:r>
            <a:endParaRPr lang="pt-BR" sz="1200" dirty="0">
              <a:solidFill>
                <a:srgbClr val="000000"/>
              </a:solidFill>
              <a:latin typeface="Simplon BP Regular"/>
              <a:ea typeface="ＭＳ Ｐゴシック" charset="0"/>
              <a:cs typeface="Simplon BP Regular"/>
            </a:endParaRPr>
          </a:p>
          <a:p>
            <a:pPr marL="184150" indent="-184150">
              <a:spcAft>
                <a:spcPts val="300"/>
              </a:spcAft>
              <a:buFont typeface="Wingdings" charset="2"/>
              <a:buChar char="§"/>
            </a:pPr>
            <a:r>
              <a:rPr lang="pt-BR" sz="1200" b="1" dirty="0">
                <a:solidFill>
                  <a:srgbClr val="000000"/>
                </a:solidFill>
                <a:latin typeface="Simplon BP Regular"/>
                <a:ea typeface="ＭＳ Ｐゴシック" charset="0"/>
                <a:cs typeface="Simplon BP Regular"/>
              </a:rPr>
              <a:t>Quando é reportado? Por quem? </a:t>
            </a:r>
            <a:r>
              <a:rPr lang="pt-BR" sz="1200" dirty="0" smtClean="0">
                <a:solidFill>
                  <a:srgbClr val="000000"/>
                </a:solidFill>
                <a:latin typeface="Simplon BP Regular"/>
                <a:ea typeface="ＭＳ Ｐゴシック" charset="0"/>
                <a:cs typeface="Simplon BP Regular"/>
              </a:rPr>
              <a:t>PMO </a:t>
            </a:r>
            <a:r>
              <a:rPr lang="pt-BR" sz="1200" dirty="0">
                <a:solidFill>
                  <a:srgbClr val="000000"/>
                </a:solidFill>
                <a:latin typeface="Simplon BP Regular"/>
                <a:ea typeface="ＭＳ Ｐゴシック" charset="0"/>
                <a:cs typeface="Simplon BP Regular"/>
              </a:rPr>
              <a:t>é responsável por </a:t>
            </a:r>
            <a:r>
              <a:rPr lang="pt-BR" sz="1200" dirty="0" smtClean="0">
                <a:solidFill>
                  <a:srgbClr val="000000"/>
                </a:solidFill>
                <a:latin typeface="Simplon BP Regular"/>
                <a:ea typeface="ＭＳ Ｐゴシック" charset="0"/>
                <a:cs typeface="Simplon BP Regular"/>
              </a:rPr>
              <a:t>disponibilizar as informações financeiras. Pode ser solicitado reporte nas </a:t>
            </a:r>
            <a:r>
              <a:rPr lang="pt-BR" sz="1200" dirty="0">
                <a:solidFill>
                  <a:srgbClr val="000000"/>
                </a:solidFill>
                <a:latin typeface="Simplon BP Regular"/>
                <a:ea typeface="ＭＳ Ｐゴシック" charset="0"/>
                <a:cs typeface="Simplon BP Regular"/>
              </a:rPr>
              <a:t>reuniões de Core Team e/ou </a:t>
            </a:r>
            <a:r>
              <a:rPr lang="pt-BR" sz="1200" dirty="0" err="1" smtClean="0">
                <a:solidFill>
                  <a:srgbClr val="000000"/>
                </a:solidFill>
                <a:latin typeface="Simplon BP Regular"/>
                <a:ea typeface="ＭＳ Ｐゴシック" charset="0"/>
                <a:cs typeface="Simplon BP Regular"/>
              </a:rPr>
              <a:t>Steering</a:t>
            </a:r>
            <a:endParaRPr lang="pt-BR" sz="1200" dirty="0" smtClean="0">
              <a:solidFill>
                <a:prstClr val="black"/>
              </a:solidFill>
              <a:latin typeface="Simplon BP Regular" pitchFamily="2" charset="0"/>
            </a:endParaRPr>
          </a:p>
          <a:p>
            <a:pPr marL="171450" indent="-171450">
              <a:lnSpc>
                <a:spcPct val="110000"/>
              </a:lnSpc>
              <a:spcAft>
                <a:spcPts val="600"/>
              </a:spcAft>
              <a:buSzPct val="120000"/>
              <a:buFont typeface="Arial" panose="020B0604020202020204" pitchFamily="34" charset="0"/>
              <a:buChar char="•"/>
            </a:pPr>
            <a:endParaRPr lang="pt-BR" sz="1200" b="1" dirty="0">
              <a:solidFill>
                <a:prstClr val="black"/>
              </a:solidFill>
              <a:latin typeface="Simplon BP Regular" pitchFamily="2" charset="0"/>
            </a:endParaRPr>
          </a:p>
          <a:p>
            <a:pPr marL="171450" indent="-171450">
              <a:lnSpc>
                <a:spcPct val="110000"/>
              </a:lnSpc>
              <a:spcAft>
                <a:spcPts val="600"/>
              </a:spcAft>
              <a:buSzPct val="120000"/>
              <a:buFont typeface="Arial" panose="020B0604020202020204" pitchFamily="34" charset="0"/>
              <a:buChar char="•"/>
            </a:pPr>
            <a:r>
              <a:rPr lang="pt-BR" sz="1200" b="1" dirty="0">
                <a:solidFill>
                  <a:prstClr val="black"/>
                </a:solidFill>
                <a:latin typeface="Simplon BP Regular" pitchFamily="2" charset="0"/>
              </a:rPr>
              <a:t>Regras Gerais: </a:t>
            </a:r>
          </a:p>
          <a:p>
            <a:pPr marL="355600" lvl="2" indent="-171450">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O </a:t>
            </a:r>
            <a:r>
              <a:rPr lang="pt-BR" sz="1200" dirty="0">
                <a:solidFill>
                  <a:prstClr val="black"/>
                </a:solidFill>
                <a:latin typeface="Simplon BP Regular" pitchFamily="2" charset="0"/>
              </a:rPr>
              <a:t>cadastro das </a:t>
            </a:r>
            <a:r>
              <a:rPr lang="pt-BR" sz="1200" dirty="0" smtClean="0">
                <a:solidFill>
                  <a:prstClr val="black"/>
                </a:solidFill>
                <a:latin typeface="Simplon BP Regular" pitchFamily="2" charset="0"/>
              </a:rPr>
              <a:t>informações é de responsabilidade do PMO e deve ser validada pelo GP.</a:t>
            </a:r>
            <a:endParaRPr lang="pt-BR" sz="1200" dirty="0">
              <a:solidFill>
                <a:prstClr val="black"/>
              </a:solidFill>
              <a:latin typeface="Simplon BP Regular" pitchFamily="2" charset="0"/>
            </a:endParaRPr>
          </a:p>
          <a:p>
            <a:pPr marL="355600" lvl="2" indent="-171450">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O PMO deve registrar em planilha as informações financeiras do projeto:</a:t>
            </a:r>
          </a:p>
          <a:p>
            <a:pPr marL="812800" lvl="3" indent="-171450">
              <a:spcAft>
                <a:spcPts val="600"/>
              </a:spcAft>
              <a:buClr>
                <a:prstClr val="black"/>
              </a:buClr>
              <a:buSzPct val="120000"/>
              <a:buFont typeface="Arial" panose="020B0604020202020204" pitchFamily="34" charset="0"/>
              <a:buChar char="•"/>
            </a:pPr>
            <a:r>
              <a:rPr lang="pt-BR" sz="1200" dirty="0" smtClean="0">
                <a:solidFill>
                  <a:prstClr val="black"/>
                </a:solidFill>
                <a:latin typeface="Simplon BP Regular" pitchFamily="2" charset="0"/>
              </a:rPr>
              <a:t>Número de Proposta, fornecedor, sistema, valor, </a:t>
            </a:r>
            <a:r>
              <a:rPr lang="pt-BR" sz="1200" dirty="0" err="1" smtClean="0">
                <a:solidFill>
                  <a:prstClr val="black"/>
                </a:solidFill>
                <a:latin typeface="Simplon BP Regular" pitchFamily="2" charset="0"/>
              </a:rPr>
              <a:t>milestones</a:t>
            </a:r>
            <a:r>
              <a:rPr lang="pt-BR" sz="1200" dirty="0" smtClean="0">
                <a:solidFill>
                  <a:prstClr val="black"/>
                </a:solidFill>
                <a:latin typeface="Simplon BP Regular" pitchFamily="2" charset="0"/>
              </a:rPr>
              <a:t> de pagamento, previsão de desembolso, Orçamento aprovado para o projeto, </a:t>
            </a:r>
            <a:r>
              <a:rPr lang="pt-BR" sz="1200" dirty="0" err="1" smtClean="0">
                <a:solidFill>
                  <a:prstClr val="black"/>
                </a:solidFill>
                <a:latin typeface="Simplon BP Regular" pitchFamily="2" charset="0"/>
              </a:rPr>
              <a:t>etc</a:t>
            </a:r>
            <a:endParaRPr lang="pt-BR" sz="1200" dirty="0" smtClean="0">
              <a:solidFill>
                <a:prstClr val="black"/>
              </a:solidFill>
              <a:latin typeface="Simplon BP Regular" pitchFamily="2" charset="0"/>
            </a:endParaRPr>
          </a:p>
          <a:p>
            <a:pPr marL="812800" lvl="3" indent="-171450">
              <a:spcAft>
                <a:spcPts val="600"/>
              </a:spcAft>
              <a:buClr>
                <a:prstClr val="black"/>
              </a:buClr>
              <a:buSzPct val="120000"/>
              <a:buFont typeface="Arial" panose="020B0604020202020204" pitchFamily="34" charset="0"/>
              <a:buChar char="•"/>
            </a:pPr>
            <a:endParaRPr lang="pt-BR" sz="1200" dirty="0">
              <a:solidFill>
                <a:prstClr val="black"/>
              </a:solidFill>
              <a:latin typeface="Simplon BP Regular" pitchFamily="2" charset="0"/>
            </a:endParaRPr>
          </a:p>
          <a:p>
            <a:pPr marL="355600" lvl="2" indent="-171450">
              <a:spcAft>
                <a:spcPts val="600"/>
              </a:spcAft>
              <a:buClr>
                <a:prstClr val="black"/>
              </a:buClr>
              <a:buSzPct val="120000"/>
              <a:buFont typeface="Arial" panose="020B0604020202020204" pitchFamily="34" charset="0"/>
              <a:buChar char="•"/>
            </a:pPr>
            <a:r>
              <a:rPr lang="pt-BR" sz="1200" b="1" dirty="0">
                <a:solidFill>
                  <a:prstClr val="black"/>
                </a:solidFill>
                <a:latin typeface="Simplon BP Regular" pitchFamily="2" charset="0"/>
              </a:rPr>
              <a:t>IMPORTANTE:</a:t>
            </a:r>
            <a:r>
              <a:rPr lang="pt-BR" sz="1200" dirty="0">
                <a:solidFill>
                  <a:prstClr val="black"/>
                </a:solidFill>
                <a:latin typeface="Simplon BP Regular" pitchFamily="2" charset="0"/>
              </a:rPr>
              <a:t> A planilha de Controle Financeiro, deve ser restrita </a:t>
            </a:r>
            <a:r>
              <a:rPr lang="pt-BR" sz="1200" dirty="0" smtClean="0">
                <a:solidFill>
                  <a:prstClr val="black"/>
                </a:solidFill>
                <a:latin typeface="Simplon BP Regular" pitchFamily="2" charset="0"/>
              </a:rPr>
              <a:t>à </a:t>
            </a:r>
            <a:r>
              <a:rPr lang="pt-BR" sz="1200" dirty="0">
                <a:solidFill>
                  <a:prstClr val="black"/>
                </a:solidFill>
                <a:latin typeface="Simplon BP Regular" pitchFamily="2" charset="0"/>
              </a:rPr>
              <a:t>equipe </a:t>
            </a:r>
            <a:r>
              <a:rPr lang="pt-BR" sz="1200" dirty="0" smtClean="0">
                <a:solidFill>
                  <a:prstClr val="black"/>
                </a:solidFill>
                <a:latin typeface="Simplon BP Regular" pitchFamily="2" charset="0"/>
              </a:rPr>
              <a:t>OI e não </a:t>
            </a:r>
            <a:r>
              <a:rPr lang="pt-BR" sz="1200" dirty="0">
                <a:solidFill>
                  <a:prstClr val="black"/>
                </a:solidFill>
                <a:latin typeface="Simplon BP Regular" pitchFamily="2" charset="0"/>
              </a:rPr>
              <a:t>deve ser repassada </a:t>
            </a:r>
            <a:r>
              <a:rPr lang="pt-BR" sz="1200" dirty="0" smtClean="0">
                <a:solidFill>
                  <a:prstClr val="black"/>
                </a:solidFill>
                <a:latin typeface="Simplon BP Regular" pitchFamily="2" charset="0"/>
              </a:rPr>
              <a:t>a </a:t>
            </a:r>
            <a:r>
              <a:rPr lang="pt-BR" sz="1200" dirty="0">
                <a:solidFill>
                  <a:prstClr val="black"/>
                </a:solidFill>
                <a:latin typeface="Simplon BP Regular" pitchFamily="2" charset="0"/>
              </a:rPr>
              <a:t>fornecedores.</a:t>
            </a:r>
          </a:p>
        </p:txBody>
      </p:sp>
    </p:spTree>
    <p:extLst>
      <p:ext uri="{BB962C8B-B14F-4D97-AF65-F5344CB8AC3E}">
        <p14:creationId xmlns:p14="http://schemas.microsoft.com/office/powerpoint/2010/main" val="327337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8000" y="273600"/>
            <a:ext cx="8207375" cy="712800"/>
          </a:xfrm>
        </p:spPr>
        <p:txBody>
          <a:bodyPr vert="horz" lIns="0" tIns="0" rIns="0" bIns="0" rtlCol="0" anchor="t">
            <a:noAutofit/>
          </a:bodyPr>
          <a:lstStyle/>
          <a:p>
            <a:r>
              <a:rPr lang="pt-BR" sz="3200" dirty="0" err="1" smtClean="0"/>
              <a:t>Templates</a:t>
            </a:r>
            <a:r>
              <a:rPr lang="pt-BR" sz="3200" dirty="0" smtClean="0"/>
              <a:t> e metodologia</a:t>
            </a:r>
            <a:endParaRPr lang="pt-BR" sz="3200" dirty="0"/>
          </a:p>
        </p:txBody>
      </p:sp>
      <p:sp>
        <p:nvSpPr>
          <p:cNvPr id="28" name="Footer Placeholder 2"/>
          <p:cNvSpPr txBox="1">
            <a:spLocks/>
          </p:cNvSpPr>
          <p:nvPr/>
        </p:nvSpPr>
        <p:spPr>
          <a:xfrm>
            <a:off x="457199" y="4876006"/>
            <a:ext cx="7787207"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r>
              <a:rPr lang="pt-BR" dirty="0"/>
              <a:t>MATERIAL CONFIDENCIAL  |  SLIDE Nº</a:t>
            </a:r>
          </a:p>
        </p:txBody>
      </p:sp>
      <p:sp>
        <p:nvSpPr>
          <p:cNvPr id="52" name="Slide Number Placeholder 3"/>
          <p:cNvSpPr txBox="1">
            <a:spLocks/>
          </p:cNvSpPr>
          <p:nvPr/>
        </p:nvSpPr>
        <p:spPr>
          <a:xfrm>
            <a:off x="8244408" y="4876006"/>
            <a:ext cx="442392" cy="215997"/>
          </a:xfrm>
          <a:prstGeom prst="rect">
            <a:avLst/>
          </a:prstGeom>
        </p:spPr>
        <p:txBody>
          <a:bodyPr vert="horz" lIns="91440" tIns="45720" rIns="91440" bIns="45720" rtlCol="0" anchor="ctr"/>
          <a:lstStyle>
            <a:defPPr>
              <a:defRPr lang="en-US"/>
            </a:defPPr>
            <a:lvl1pPr algn="r">
              <a:defRPr sz="1200">
                <a:solidFill>
                  <a:schemeClr val="tx2"/>
                </a:solidFill>
                <a:latin typeface="Simplon BP Regular"/>
                <a:cs typeface="Simplon BP Regular"/>
              </a:defRPr>
            </a:lvl1pPr>
          </a:lstStyle>
          <a:p>
            <a:fld id="{0881BE11-8458-45F7-B08D-AB707DBAB8ED}" type="slidenum">
              <a:rPr lang="pt-BR"/>
              <a:pPr/>
              <a:t>33</a:t>
            </a:fld>
            <a:endParaRPr lang="pt-BR" dirty="0"/>
          </a:p>
        </p:txBody>
      </p:sp>
      <p:sp>
        <p:nvSpPr>
          <p:cNvPr id="53" name="Retângulo 52"/>
          <p:cNvSpPr/>
          <p:nvPr/>
        </p:nvSpPr>
        <p:spPr>
          <a:xfrm>
            <a:off x="457199" y="1058611"/>
            <a:ext cx="8210924" cy="150348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spcAft>
                <a:spcPts val="300"/>
              </a:spcAft>
              <a:buSzPct val="120000"/>
            </a:pPr>
            <a:r>
              <a:rPr lang="pt-BR" sz="1200" dirty="0" smtClean="0">
                <a:solidFill>
                  <a:srgbClr val="000000"/>
                </a:solidFill>
                <a:latin typeface="Simplon BP Regular"/>
                <a:ea typeface="ＭＳ Ｐゴシック" charset="0"/>
                <a:cs typeface="Simplon BP Regular"/>
              </a:rPr>
              <a:t>A metodologia de Gestão de Projetos e os </a:t>
            </a:r>
            <a:r>
              <a:rPr lang="pt-BR" sz="1200" dirty="0" err="1" smtClean="0">
                <a:solidFill>
                  <a:srgbClr val="000000"/>
                </a:solidFill>
                <a:latin typeface="Simplon BP Regular"/>
                <a:ea typeface="ＭＳ Ｐゴシック" charset="0"/>
                <a:cs typeface="Simplon BP Regular"/>
              </a:rPr>
              <a:t>templates</a:t>
            </a:r>
            <a:r>
              <a:rPr lang="pt-BR" sz="1200" dirty="0" smtClean="0">
                <a:solidFill>
                  <a:srgbClr val="000000"/>
                </a:solidFill>
                <a:latin typeface="Simplon BP Regular"/>
                <a:ea typeface="ＭＳ Ｐゴシック" charset="0"/>
                <a:cs typeface="Simplon BP Regular"/>
              </a:rPr>
              <a:t> sugeridos estão disponibilizados no Sharepoint PMO TI</a:t>
            </a:r>
          </a:p>
          <a:p>
            <a:pPr>
              <a:lnSpc>
                <a:spcPct val="110000"/>
              </a:lnSpc>
              <a:spcAft>
                <a:spcPts val="300"/>
              </a:spcAft>
              <a:buSzPct val="120000"/>
            </a:pPr>
            <a:endParaRPr lang="pt-BR" sz="1200" dirty="0" smtClean="0">
              <a:solidFill>
                <a:srgbClr val="000000"/>
              </a:solidFill>
              <a:latin typeface="Simplon BP Regular"/>
              <a:ea typeface="ＭＳ Ｐゴシック" charset="0"/>
              <a:cs typeface="Simplon BP Regular"/>
            </a:endParaRPr>
          </a:p>
          <a:p>
            <a:pPr>
              <a:lnSpc>
                <a:spcPct val="110000"/>
              </a:lnSpc>
              <a:spcAft>
                <a:spcPts val="300"/>
              </a:spcAft>
              <a:buSzPct val="120000"/>
            </a:pPr>
            <a:r>
              <a:rPr lang="pt-BR" sz="1200" dirty="0" smtClean="0">
                <a:solidFill>
                  <a:prstClr val="black"/>
                </a:solidFill>
                <a:latin typeface="Simplon BP Regular" pitchFamily="2" charset="0"/>
              </a:rPr>
              <a:t>Link:  PMO Sistemas\Metodologia e </a:t>
            </a:r>
            <a:r>
              <a:rPr lang="pt-BR" sz="1200" dirty="0" err="1" smtClean="0">
                <a:solidFill>
                  <a:prstClr val="black"/>
                </a:solidFill>
                <a:latin typeface="Simplon BP Regular" pitchFamily="2" charset="0"/>
              </a:rPr>
              <a:t>Template</a:t>
            </a:r>
            <a:r>
              <a:rPr lang="pt-BR" sz="1200" dirty="0" smtClean="0">
                <a:solidFill>
                  <a:prstClr val="black"/>
                </a:solidFill>
                <a:latin typeface="Simplon BP Regular" pitchFamily="2" charset="0"/>
              </a:rPr>
              <a:t> de Gestão de Projetos</a:t>
            </a:r>
          </a:p>
          <a:p>
            <a:pPr>
              <a:lnSpc>
                <a:spcPct val="110000"/>
              </a:lnSpc>
              <a:spcAft>
                <a:spcPts val="300"/>
              </a:spcAft>
              <a:buSzPct val="120000"/>
            </a:pPr>
            <a:r>
              <a:rPr lang="pt-BR" sz="1200" dirty="0">
                <a:solidFill>
                  <a:prstClr val="black"/>
                </a:solidFill>
                <a:latin typeface="Simplon BP Regular" pitchFamily="2" charset="0"/>
                <a:hlinkClick r:id="rId2"/>
              </a:rPr>
              <a:t>http://</a:t>
            </a:r>
            <a:r>
              <a:rPr lang="pt-BR" sz="1200" dirty="0" smtClean="0">
                <a:solidFill>
                  <a:prstClr val="black"/>
                </a:solidFill>
                <a:latin typeface="Simplon BP Regular" pitchFamily="2" charset="0"/>
                <a:hlinkClick r:id="rId2"/>
              </a:rPr>
              <a:t>sharepoint/aplicacao/ged/ti/pmo_ti/default.aspx</a:t>
            </a:r>
            <a:endParaRPr lang="pt-BR" sz="1200" dirty="0" smtClean="0">
              <a:solidFill>
                <a:prstClr val="black"/>
              </a:solidFill>
              <a:latin typeface="Simplon BP Regular" pitchFamily="2" charset="0"/>
            </a:endParaRPr>
          </a:p>
          <a:p>
            <a:pPr>
              <a:lnSpc>
                <a:spcPct val="110000"/>
              </a:lnSpc>
              <a:spcAft>
                <a:spcPts val="300"/>
              </a:spcAft>
              <a:buSzPct val="120000"/>
            </a:pPr>
            <a:endParaRPr lang="pt-BR" sz="1200" dirty="0" smtClean="0">
              <a:solidFill>
                <a:prstClr val="black"/>
              </a:solidFill>
              <a:latin typeface="Simplon BP Regular" pitchFamily="2" charset="0"/>
            </a:endParaRPr>
          </a:p>
          <a:p>
            <a:pPr>
              <a:lnSpc>
                <a:spcPct val="110000"/>
              </a:lnSpc>
              <a:spcAft>
                <a:spcPts val="300"/>
              </a:spcAft>
              <a:buSzPct val="120000"/>
            </a:pPr>
            <a:endParaRPr lang="pt-BR" sz="1200" dirty="0">
              <a:solidFill>
                <a:prstClr val="black"/>
              </a:solidFill>
              <a:latin typeface="Simplon BP Regular" pitchFamily="2" charset="0"/>
            </a:endParaRPr>
          </a:p>
        </p:txBody>
      </p:sp>
    </p:spTree>
    <p:extLst>
      <p:ext uri="{BB962C8B-B14F-4D97-AF65-F5344CB8AC3E}">
        <p14:creationId xmlns:p14="http://schemas.microsoft.com/office/powerpoint/2010/main" val="1682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82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to 10"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68" name="Slide do think-cell" r:id="rId22" imgW="421" imgH="420" progId="TCLayout.ActiveDocument.1">
                  <p:embed/>
                </p:oleObj>
              </mc:Choice>
              <mc:Fallback>
                <p:oleObj name="Slide do think-cell" r:id="rId22" imgW="421" imgH="420" progId="TCLayout.ActiveDocument.1">
                  <p:embed/>
                  <p:pic>
                    <p:nvPicPr>
                      <p:cNvPr id="0" name=""/>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6" name="Retângulo 5" hidden="1"/>
          <p:cNvSpPr/>
          <p:nvPr>
            <p:custDataLst>
              <p:tags r:id="rId3"/>
            </p:custDataLst>
          </p:nvPr>
        </p:nvSpPr>
        <p:spPr bwMode="auto">
          <a:xfrm>
            <a:off x="0" y="0"/>
            <a:ext cx="158750" cy="1587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pt-BR" sz="1200" b="1" dirty="0">
              <a:solidFill>
                <a:prstClr val="white"/>
              </a:solidFill>
              <a:latin typeface="Calibri" panose="020F0502020204030204" pitchFamily="34" charset="0"/>
              <a:sym typeface="Calibri" panose="020F0502020204030204" pitchFamily="34" charset="0"/>
            </a:endParaRPr>
          </a:p>
        </p:txBody>
      </p:sp>
      <p:sp>
        <p:nvSpPr>
          <p:cNvPr id="111" name="CaixaDeTexto 110"/>
          <p:cNvSpPr txBox="1"/>
          <p:nvPr>
            <p:custDataLst>
              <p:tags r:id="rId4"/>
            </p:custDataLst>
          </p:nvPr>
        </p:nvSpPr>
        <p:spPr>
          <a:xfrm>
            <a:off x="5352916" y="657755"/>
            <a:ext cx="4455248" cy="300082"/>
          </a:xfrm>
          <a:prstGeom prst="rect">
            <a:avLst/>
          </a:prstGeom>
          <a:noFill/>
        </p:spPr>
        <p:txBody>
          <a:bodyPr wrap="square" lIns="68577" tIns="34289" rIns="68577" bIns="34289" rtlCol="0">
            <a:spAutoFit/>
          </a:bodyPr>
          <a:lstStyle/>
          <a:p>
            <a:pPr defTabSz="457142" eaLnBrk="0" hangingPunct="0"/>
            <a:r>
              <a:rPr lang="pt-BR" sz="1500" dirty="0">
                <a:solidFill>
                  <a:srgbClr val="009AA6"/>
                </a:solidFill>
                <a:latin typeface="Simplon BP Bold" pitchFamily="2" charset="0"/>
                <a:cs typeface="Arial"/>
              </a:rPr>
              <a:t>FUNIL DE FRAUDES (R$ MM)</a:t>
            </a:r>
          </a:p>
        </p:txBody>
      </p:sp>
      <p:sp>
        <p:nvSpPr>
          <p:cNvPr id="122" name="Retângulo 121"/>
          <p:cNvSpPr/>
          <p:nvPr/>
        </p:nvSpPr>
        <p:spPr>
          <a:xfrm>
            <a:off x="5357773" y="687555"/>
            <a:ext cx="3720986" cy="207630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139" name="Retângulo 138"/>
          <p:cNvSpPr/>
          <p:nvPr/>
        </p:nvSpPr>
        <p:spPr>
          <a:xfrm>
            <a:off x="914138" y="2855242"/>
            <a:ext cx="3709371" cy="208239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140" name="Retângulo 139"/>
          <p:cNvSpPr/>
          <p:nvPr/>
        </p:nvSpPr>
        <p:spPr>
          <a:xfrm>
            <a:off x="5359510" y="2870746"/>
            <a:ext cx="3719251" cy="208239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141" name="CaixaDeTexto 140"/>
          <p:cNvSpPr txBox="1"/>
          <p:nvPr>
            <p:custDataLst>
              <p:tags r:id="rId5"/>
            </p:custDataLst>
          </p:nvPr>
        </p:nvSpPr>
        <p:spPr>
          <a:xfrm>
            <a:off x="5357773" y="2875526"/>
            <a:ext cx="4455248" cy="242371"/>
          </a:xfrm>
          <a:prstGeom prst="rect">
            <a:avLst/>
          </a:prstGeom>
          <a:noFill/>
        </p:spPr>
        <p:txBody>
          <a:bodyPr wrap="square" lIns="68577" tIns="34289" rIns="68577" bIns="34289" rtlCol="0">
            <a:spAutoFit/>
          </a:bodyPr>
          <a:lstStyle/>
          <a:p>
            <a:pPr defTabSz="457142" eaLnBrk="0" hangingPunct="0"/>
            <a:r>
              <a:rPr lang="pt-BR" sz="1100" dirty="0">
                <a:solidFill>
                  <a:srgbClr val="009AA6"/>
                </a:solidFill>
                <a:latin typeface="Simplon BP Bold" pitchFamily="2" charset="0"/>
                <a:cs typeface="Arial"/>
              </a:rPr>
              <a:t>RECLAMAÇÕES (MIL)</a:t>
            </a:r>
          </a:p>
        </p:txBody>
      </p:sp>
      <p:sp>
        <p:nvSpPr>
          <p:cNvPr id="143" name="CaixaDeTexto 142"/>
          <p:cNvSpPr txBox="1"/>
          <p:nvPr>
            <p:custDataLst>
              <p:tags r:id="rId6"/>
            </p:custDataLst>
          </p:nvPr>
        </p:nvSpPr>
        <p:spPr>
          <a:xfrm>
            <a:off x="947202" y="2848983"/>
            <a:ext cx="4391639" cy="242371"/>
          </a:xfrm>
          <a:prstGeom prst="rect">
            <a:avLst/>
          </a:prstGeom>
          <a:noFill/>
        </p:spPr>
        <p:txBody>
          <a:bodyPr wrap="square" lIns="68577" tIns="34289" rIns="68577" bIns="34289" rtlCol="0">
            <a:spAutoFit/>
          </a:bodyPr>
          <a:lstStyle/>
          <a:p>
            <a:pPr defTabSz="457142" eaLnBrk="0" hangingPunct="0"/>
            <a:r>
              <a:rPr lang="pt-BR" sz="1100" dirty="0">
                <a:solidFill>
                  <a:srgbClr val="009AA6"/>
                </a:solidFill>
                <a:latin typeface="Simplon BP Bold" pitchFamily="2" charset="0"/>
                <a:cs typeface="Arial"/>
              </a:rPr>
              <a:t>BLOQUEIOS (MIL)</a:t>
            </a:r>
          </a:p>
        </p:txBody>
      </p:sp>
      <p:sp>
        <p:nvSpPr>
          <p:cNvPr id="77" name="CaixaDeTexto 76"/>
          <p:cNvSpPr txBox="1"/>
          <p:nvPr/>
        </p:nvSpPr>
        <p:spPr>
          <a:xfrm>
            <a:off x="5359510" y="878502"/>
            <a:ext cx="3719249" cy="484744"/>
          </a:xfrm>
          <a:prstGeom prst="rect">
            <a:avLst/>
          </a:prstGeom>
          <a:solidFill>
            <a:schemeClr val="bg1">
              <a:lumMod val="85000"/>
            </a:schemeClr>
          </a:solidFill>
        </p:spPr>
        <p:txBody>
          <a:bodyPr wrap="square" lIns="35998" tIns="45718" rIns="35998" bIns="45718" rtlCol="0">
            <a:spAutoFit/>
          </a:bodyPr>
          <a:lstStyle/>
          <a:p>
            <a:pPr algn="just" defTabSz="685766">
              <a:spcAft>
                <a:spcPts val="300"/>
              </a:spcAft>
            </a:pPr>
            <a:r>
              <a:rPr lang="pt-BR" sz="850" dirty="0" smtClean="0">
                <a:solidFill>
                  <a:prstClr val="black"/>
                </a:solidFill>
                <a:latin typeface="Simplon BP Light" pitchFamily="2" charset="0"/>
              </a:rPr>
              <a:t>NO 4T18 JEC REPRESENTOU 50% E EQUIPAMENTOS/INSTALAÇÃO 30% DA PERDA. O DESAFIO 2018 COM O NOVO SISTEMA DE FRAUDE É AUMENTAR A PREVENÇÃO DE FRAUDE ANTES DA INSTALAÇÃO.</a:t>
            </a:r>
            <a:endParaRPr lang="pt-BR" sz="850" dirty="0">
              <a:solidFill>
                <a:prstClr val="black"/>
              </a:solidFill>
              <a:latin typeface="Simplon BP Light" pitchFamily="2" charset="0"/>
            </a:endParaRPr>
          </a:p>
        </p:txBody>
      </p:sp>
      <p:sp>
        <p:nvSpPr>
          <p:cNvPr id="89" name="Retângulo 88"/>
          <p:cNvSpPr/>
          <p:nvPr/>
        </p:nvSpPr>
        <p:spPr>
          <a:xfrm>
            <a:off x="914826" y="702306"/>
            <a:ext cx="3720986" cy="2076305"/>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69" name="CaixaDeTexto 148"/>
          <p:cNvSpPr txBox="1"/>
          <p:nvPr/>
        </p:nvSpPr>
        <p:spPr>
          <a:xfrm>
            <a:off x="6198807" y="4735942"/>
            <a:ext cx="944368" cy="200051"/>
          </a:xfrm>
          <a:prstGeom prst="rect">
            <a:avLst/>
          </a:prstGeom>
          <a:pattFill prst="ltUpDiag">
            <a:fgClr>
              <a:schemeClr val="bg1">
                <a:lumMod val="75000"/>
              </a:schemeClr>
            </a:fgClr>
            <a:bgClr>
              <a:schemeClr val="bg1"/>
            </a:bgClr>
          </a:pattFill>
          <a:ln>
            <a:solidFill>
              <a:schemeClr val="tx1"/>
            </a:solidFill>
          </a:ln>
        </p:spPr>
        <p:txBody>
          <a:bodyPr wrap="square" lIns="91436" tIns="45718" rIns="91436" bIns="45718"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r>
              <a:rPr lang="pt-BR" sz="700" dirty="0">
                <a:solidFill>
                  <a:prstClr val="black"/>
                </a:solidFill>
              </a:rPr>
              <a:t>BLOQUEIO</a:t>
            </a:r>
          </a:p>
        </p:txBody>
      </p:sp>
      <p:sp>
        <p:nvSpPr>
          <p:cNvPr id="70" name="CaixaDeTexto 149"/>
          <p:cNvSpPr txBox="1"/>
          <p:nvPr/>
        </p:nvSpPr>
        <p:spPr>
          <a:xfrm>
            <a:off x="7359052" y="4724398"/>
            <a:ext cx="594188" cy="215440"/>
          </a:xfrm>
          <a:prstGeom prst="rect">
            <a:avLst/>
          </a:prstGeom>
          <a:noFill/>
          <a:ln>
            <a:solidFill>
              <a:schemeClr val="tx1"/>
            </a:solidFill>
          </a:ln>
        </p:spPr>
        <p:txBody>
          <a:bodyPr wrap="square" lIns="91436" tIns="45718" rIns="91436" bIns="45718"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457189"/>
            <a:r>
              <a:rPr lang="pt-BR" sz="800" dirty="0">
                <a:solidFill>
                  <a:prstClr val="black"/>
                </a:solidFill>
              </a:rPr>
              <a:t>NCOI</a:t>
            </a:r>
          </a:p>
        </p:txBody>
      </p:sp>
      <p:sp>
        <p:nvSpPr>
          <p:cNvPr id="7" name="Espaço Reservado para Número de Slide 6"/>
          <p:cNvSpPr>
            <a:spLocks noGrp="1"/>
          </p:cNvSpPr>
          <p:nvPr>
            <p:ph type="sldNum" sz="quarter" idx="4294967295"/>
          </p:nvPr>
        </p:nvSpPr>
        <p:spPr>
          <a:xfrm>
            <a:off x="8546491" y="4869657"/>
            <a:ext cx="612913" cy="273844"/>
          </a:xfrm>
          <a:prstGeom prst="rect">
            <a:avLst/>
          </a:prstGeom>
        </p:spPr>
        <p:txBody>
          <a:bodyPr lIns="68579" tIns="34289" rIns="68579" bIns="34289"/>
          <a:lstStyle/>
          <a:p>
            <a:pPr defTabSz="685766"/>
            <a:fld id="{CBCBB3E3-89EF-4BEB-9722-609BA5B45A0F}" type="slidenum">
              <a:rPr lang="pt-BR" smtClean="0">
                <a:solidFill>
                  <a:prstClr val="black"/>
                </a:solidFill>
              </a:rPr>
              <a:pPr defTabSz="685766"/>
              <a:t>4</a:t>
            </a:fld>
            <a:endParaRPr lang="pt-BR" dirty="0">
              <a:solidFill>
                <a:prstClr val="black"/>
              </a:solidFill>
            </a:endParaRPr>
          </a:p>
        </p:txBody>
      </p:sp>
      <p:sp>
        <p:nvSpPr>
          <p:cNvPr id="41" name="CaixaDeTexto 5"/>
          <p:cNvSpPr txBox="1"/>
          <p:nvPr/>
        </p:nvSpPr>
        <p:spPr>
          <a:xfrm>
            <a:off x="8222837" y="1322926"/>
            <a:ext cx="752240" cy="307773"/>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tx1"/>
          </a:fontRef>
        </p:style>
        <p:txBody>
          <a:bodyPr wrap="squar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685766"/>
            <a:r>
              <a:rPr lang="pt-BR" sz="700" dirty="0">
                <a:solidFill>
                  <a:prstClr val="black"/>
                </a:solidFill>
                <a:latin typeface="Simplon BP Bold" pitchFamily="2" charset="0"/>
              </a:rPr>
              <a:t>	</a:t>
            </a:r>
            <a:r>
              <a:rPr lang="pt-BR" sz="700" dirty="0" smtClean="0">
                <a:solidFill>
                  <a:prstClr val="black"/>
                </a:solidFill>
                <a:latin typeface="Simplon BP Bold" pitchFamily="2" charset="0"/>
              </a:rPr>
              <a:t>4T17 VS 4T16</a:t>
            </a:r>
            <a:endParaRPr lang="pt-BR" sz="700" dirty="0">
              <a:solidFill>
                <a:prstClr val="black"/>
              </a:solidFill>
              <a:latin typeface="Simplon BP Bold" pitchFamily="2" charset="0"/>
            </a:endParaRPr>
          </a:p>
        </p:txBody>
      </p:sp>
      <p:graphicFrame>
        <p:nvGraphicFramePr>
          <p:cNvPr id="35" name="Gráfico 34"/>
          <p:cNvGraphicFramePr>
            <a:graphicFrameLocks/>
          </p:cNvGraphicFramePr>
          <p:nvPr>
            <p:extLst/>
          </p:nvPr>
        </p:nvGraphicFramePr>
        <p:xfrm>
          <a:off x="5243018" y="1355623"/>
          <a:ext cx="3074869" cy="1487711"/>
        </p:xfrm>
        <a:graphic>
          <a:graphicData uri="http://schemas.openxmlformats.org/drawingml/2006/chart">
            <c:chart xmlns:c="http://schemas.openxmlformats.org/drawingml/2006/chart" xmlns:r="http://schemas.openxmlformats.org/officeDocument/2006/relationships" r:id="rId24"/>
          </a:graphicData>
        </a:graphic>
      </p:graphicFrame>
      <p:sp>
        <p:nvSpPr>
          <p:cNvPr id="47" name="CaixaDeTexto 46"/>
          <p:cNvSpPr txBox="1"/>
          <p:nvPr>
            <p:custDataLst>
              <p:tags r:id="rId7"/>
            </p:custDataLst>
          </p:nvPr>
        </p:nvSpPr>
        <p:spPr>
          <a:xfrm>
            <a:off x="889387" y="689251"/>
            <a:ext cx="4455248" cy="284691"/>
          </a:xfrm>
          <a:prstGeom prst="rect">
            <a:avLst/>
          </a:prstGeom>
          <a:noFill/>
        </p:spPr>
        <p:txBody>
          <a:bodyPr wrap="square" lIns="68577" tIns="34289" rIns="68577" bIns="34289" rtlCol="0">
            <a:spAutoFit/>
          </a:bodyPr>
          <a:lstStyle/>
          <a:p>
            <a:pPr defTabSz="457142" eaLnBrk="0" hangingPunct="0"/>
            <a:r>
              <a:rPr lang="pt-BR" sz="1400" dirty="0" smtClean="0">
                <a:solidFill>
                  <a:srgbClr val="009AA6"/>
                </a:solidFill>
                <a:latin typeface="Simplon BP Bold" pitchFamily="2" charset="0"/>
                <a:cs typeface="Arial"/>
              </a:rPr>
              <a:t>2017 melhor 14% da meta, e menor 40% 2016</a:t>
            </a:r>
            <a:endParaRPr lang="pt-BR" sz="1400" dirty="0">
              <a:solidFill>
                <a:srgbClr val="009AA6"/>
              </a:solidFill>
              <a:latin typeface="Simplon BP Bold" pitchFamily="2" charset="0"/>
              <a:cs typeface="Arial"/>
            </a:endParaRPr>
          </a:p>
        </p:txBody>
      </p:sp>
      <p:graphicFrame>
        <p:nvGraphicFramePr>
          <p:cNvPr id="36" name="Gráfico 35"/>
          <p:cNvGraphicFramePr>
            <a:graphicFrameLocks/>
          </p:cNvGraphicFramePr>
          <p:nvPr>
            <p:extLst/>
          </p:nvPr>
        </p:nvGraphicFramePr>
        <p:xfrm>
          <a:off x="957140" y="3291552"/>
          <a:ext cx="3586050" cy="1610209"/>
        </p:xfrm>
        <a:graphic>
          <a:graphicData uri="http://schemas.openxmlformats.org/drawingml/2006/chart">
            <c:chart xmlns:c="http://schemas.openxmlformats.org/drawingml/2006/chart" xmlns:r="http://schemas.openxmlformats.org/officeDocument/2006/relationships" r:id="rId25"/>
          </a:graphicData>
        </a:graphic>
      </p:graphicFrame>
      <p:sp>
        <p:nvSpPr>
          <p:cNvPr id="37" name="CaixaDeTexto 36"/>
          <p:cNvSpPr txBox="1"/>
          <p:nvPr/>
        </p:nvSpPr>
        <p:spPr>
          <a:xfrm>
            <a:off x="914140" y="3040235"/>
            <a:ext cx="3695984" cy="215440"/>
          </a:xfrm>
          <a:prstGeom prst="rect">
            <a:avLst/>
          </a:prstGeom>
          <a:solidFill>
            <a:schemeClr val="bg1">
              <a:lumMod val="85000"/>
            </a:schemeClr>
          </a:solidFill>
        </p:spPr>
        <p:txBody>
          <a:bodyPr wrap="square" lIns="35998" tIns="45718" rIns="35998" bIns="45718" rtlCol="0">
            <a:spAutoFit/>
          </a:bodyPr>
          <a:lstStyle/>
          <a:p>
            <a:pPr algn="just" defTabSz="685766">
              <a:spcAft>
                <a:spcPts val="300"/>
              </a:spcAft>
            </a:pPr>
            <a:r>
              <a:rPr lang="pt-BR" sz="800" dirty="0" smtClean="0">
                <a:solidFill>
                  <a:prstClr val="black"/>
                </a:solidFill>
                <a:latin typeface="Simplon BP Light" pitchFamily="2" charset="0"/>
              </a:rPr>
              <a:t>EM DEZ/17, 62% </a:t>
            </a:r>
            <a:r>
              <a:rPr lang="pt-BR" sz="800" dirty="0">
                <a:solidFill>
                  <a:prstClr val="black"/>
                </a:solidFill>
                <a:latin typeface="Simplon BP Light" pitchFamily="2" charset="0"/>
              </a:rPr>
              <a:t>DOS BLOQUEIOS SE REFEREM </a:t>
            </a:r>
            <a:r>
              <a:rPr lang="pt-BR" sz="800" dirty="0" smtClean="0">
                <a:solidFill>
                  <a:prstClr val="black"/>
                </a:solidFill>
                <a:latin typeface="Simplon BP Light" pitchFamily="2" charset="0"/>
              </a:rPr>
              <a:t>A  PRE. </a:t>
            </a:r>
            <a:endParaRPr lang="pt-BR" sz="800" dirty="0">
              <a:solidFill>
                <a:prstClr val="black"/>
              </a:solidFill>
              <a:latin typeface="Simplon BP Light" pitchFamily="2" charset="0"/>
            </a:endParaRPr>
          </a:p>
        </p:txBody>
      </p:sp>
      <p:sp>
        <p:nvSpPr>
          <p:cNvPr id="38" name="Retângulo 37"/>
          <p:cNvSpPr/>
          <p:nvPr/>
        </p:nvSpPr>
        <p:spPr>
          <a:xfrm>
            <a:off x="5359510" y="2870746"/>
            <a:ext cx="3719251" cy="208239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766">
              <a:lnSpc>
                <a:spcPts val="1800"/>
              </a:lnSpc>
              <a:spcBef>
                <a:spcPts val="800"/>
              </a:spcBef>
            </a:pPr>
            <a:endParaRPr lang="pt-BR" sz="1600" i="1" dirty="0">
              <a:solidFill>
                <a:prstClr val="white"/>
              </a:solidFill>
            </a:endParaRPr>
          </a:p>
        </p:txBody>
      </p:sp>
      <p:sp>
        <p:nvSpPr>
          <p:cNvPr id="40" name="CaixaDeTexto 39"/>
          <p:cNvSpPr txBox="1"/>
          <p:nvPr/>
        </p:nvSpPr>
        <p:spPr>
          <a:xfrm>
            <a:off x="5436079" y="3076759"/>
            <a:ext cx="3572574" cy="392411"/>
          </a:xfrm>
          <a:prstGeom prst="rect">
            <a:avLst/>
          </a:prstGeom>
          <a:solidFill>
            <a:schemeClr val="bg1">
              <a:lumMod val="85000"/>
            </a:schemeClr>
          </a:solidFill>
        </p:spPr>
        <p:txBody>
          <a:bodyPr wrap="square" lIns="35998" tIns="45718" rIns="35998" bIns="45718" rtlCol="0">
            <a:spAutoFit/>
          </a:bodyPr>
          <a:lstStyle/>
          <a:p>
            <a:pPr marL="128588" indent="-128588" algn="just" defTabSz="685766">
              <a:spcAft>
                <a:spcPts val="300"/>
              </a:spcAft>
              <a:buFont typeface="Arial" panose="020B0604020202020204" pitchFamily="34" charset="0"/>
              <a:buChar char="•"/>
            </a:pPr>
            <a:r>
              <a:rPr lang="pt-BR" sz="850" dirty="0" smtClean="0">
                <a:solidFill>
                  <a:prstClr val="black"/>
                </a:solidFill>
                <a:latin typeface="Simplon BP Light" pitchFamily="2" charset="0"/>
              </a:rPr>
              <a:t>NCOI </a:t>
            </a:r>
            <a:r>
              <a:rPr lang="pt-BR" sz="850" dirty="0">
                <a:solidFill>
                  <a:prstClr val="black"/>
                </a:solidFill>
                <a:latin typeface="Simplon BP Light" pitchFamily="2" charset="0"/>
              </a:rPr>
              <a:t>REPRESENTARAM </a:t>
            </a:r>
            <a:r>
              <a:rPr lang="pt-BR" sz="850" dirty="0" smtClean="0">
                <a:solidFill>
                  <a:prstClr val="black"/>
                </a:solidFill>
                <a:latin typeface="Simplon BP Light" pitchFamily="2" charset="0"/>
              </a:rPr>
              <a:t>70% DAS RECLAMAÇÕES EM DEZ/17;</a:t>
            </a:r>
            <a:endParaRPr lang="pt-BR" sz="850" dirty="0">
              <a:solidFill>
                <a:prstClr val="black"/>
              </a:solidFill>
              <a:latin typeface="Simplon BP Light" pitchFamily="2" charset="0"/>
            </a:endParaRPr>
          </a:p>
          <a:p>
            <a:pPr marL="128588" indent="-128588" algn="just" defTabSz="685766">
              <a:spcAft>
                <a:spcPts val="300"/>
              </a:spcAft>
              <a:buFont typeface="Arial" panose="020B0604020202020204" pitchFamily="34" charset="0"/>
              <a:buChar char="•"/>
            </a:pPr>
            <a:r>
              <a:rPr lang="pt-BR" sz="850" dirty="0" smtClean="0">
                <a:solidFill>
                  <a:prstClr val="black"/>
                </a:solidFill>
                <a:latin typeface="Simplon BP Light" pitchFamily="2" charset="0"/>
              </a:rPr>
              <a:t>REDUÇÃO DE 31% NO NCOI DEZ/17 X OUT/17</a:t>
            </a:r>
            <a:endParaRPr lang="pt-BR" sz="850" dirty="0">
              <a:solidFill>
                <a:prstClr val="black"/>
              </a:solidFill>
              <a:latin typeface="Simplon BP Light" pitchFamily="2" charset="0"/>
            </a:endParaRPr>
          </a:p>
        </p:txBody>
      </p:sp>
      <p:sp>
        <p:nvSpPr>
          <p:cNvPr id="42" name="Retângulo de cantos arredondados 41"/>
          <p:cNvSpPr/>
          <p:nvPr/>
        </p:nvSpPr>
        <p:spPr>
          <a:xfrm>
            <a:off x="8470157" y="4533830"/>
            <a:ext cx="533272" cy="238084"/>
          </a:xfrm>
          <a:prstGeom prst="roundRect">
            <a:avLst/>
          </a:prstGeom>
        </p:spPr>
        <p:style>
          <a:lnRef idx="2">
            <a:schemeClr val="dk1"/>
          </a:lnRef>
          <a:fillRef idx="1">
            <a:schemeClr val="lt1"/>
          </a:fillRef>
          <a:effectRef idx="0">
            <a:schemeClr val="dk1"/>
          </a:effectRef>
          <a:fontRef idx="minor">
            <a:schemeClr val="dk1"/>
          </a:fontRef>
        </p:style>
        <p:txBody>
          <a:bodyPr lIns="26999" tIns="45718" rIns="26999" bIns="45718"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766"/>
            <a:r>
              <a:rPr lang="pt-BR" sz="1200" dirty="0" smtClean="0">
                <a:solidFill>
                  <a:prstClr val="black"/>
                </a:solidFill>
                <a:latin typeface="Calibri" panose="020F0502020204030204" pitchFamily="34" charset="0"/>
              </a:rPr>
              <a:t>46%</a:t>
            </a:r>
            <a:endParaRPr lang="pt-BR" sz="1200" dirty="0">
              <a:solidFill>
                <a:prstClr val="black"/>
              </a:solidFill>
              <a:latin typeface="Calibri" panose="020F0502020204030204" pitchFamily="34" charset="0"/>
            </a:endParaRPr>
          </a:p>
        </p:txBody>
      </p:sp>
      <p:sp>
        <p:nvSpPr>
          <p:cNvPr id="43" name="Retângulo de cantos arredondados 42"/>
          <p:cNvSpPr/>
          <p:nvPr/>
        </p:nvSpPr>
        <p:spPr>
          <a:xfrm>
            <a:off x="8563047" y="4217093"/>
            <a:ext cx="440382" cy="235848"/>
          </a:xfrm>
          <a:prstGeom prst="roundRect">
            <a:avLst/>
          </a:prstGeom>
        </p:spPr>
        <p:style>
          <a:lnRef idx="2">
            <a:schemeClr val="dk1"/>
          </a:lnRef>
          <a:fillRef idx="1">
            <a:schemeClr val="lt1"/>
          </a:fillRef>
          <a:effectRef idx="0">
            <a:schemeClr val="dk1"/>
          </a:effectRef>
          <a:fontRef idx="minor">
            <a:schemeClr val="dk1"/>
          </a:fontRef>
        </p:style>
        <p:txBody>
          <a:bodyPr lIns="26999" tIns="45718" rIns="26999" bIns="45718"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685766"/>
            <a:r>
              <a:rPr lang="pt-BR" sz="1200" dirty="0" smtClean="0">
                <a:solidFill>
                  <a:prstClr val="black"/>
                </a:solidFill>
                <a:latin typeface="Calibri" panose="020F0502020204030204" pitchFamily="34" charset="0"/>
              </a:rPr>
              <a:t>37%</a:t>
            </a:r>
            <a:endParaRPr lang="pt-BR" sz="1200" dirty="0">
              <a:solidFill>
                <a:prstClr val="black"/>
              </a:solidFill>
              <a:latin typeface="Calibri" panose="020F0502020204030204" pitchFamily="34" charset="0"/>
            </a:endParaRPr>
          </a:p>
        </p:txBody>
      </p:sp>
      <p:sp>
        <p:nvSpPr>
          <p:cNvPr id="44" name="CaixaDeTexto 5"/>
          <p:cNvSpPr txBox="1"/>
          <p:nvPr/>
        </p:nvSpPr>
        <p:spPr>
          <a:xfrm>
            <a:off x="8536216" y="3731159"/>
            <a:ext cx="466786" cy="415494"/>
          </a:xfrm>
          <a:prstGeom prst="rect">
            <a:avLst/>
          </a:prstGeom>
          <a:solidFill>
            <a:schemeClr val="bg1">
              <a:lumMod val="85000"/>
            </a:schemeClr>
          </a:solidFill>
        </p:spPr>
        <p:style>
          <a:lnRef idx="0">
            <a:scrgbClr r="0" g="0" b="0"/>
          </a:lnRef>
          <a:fillRef idx="0">
            <a:scrgbClr r="0" g="0" b="0"/>
          </a:fillRef>
          <a:effectRef idx="0">
            <a:scrgbClr r="0" g="0" b="0"/>
          </a:effectRef>
          <a:fontRef idx="minor">
            <a:schemeClr val="tx1"/>
          </a:fontRef>
        </p:style>
        <p:txBody>
          <a:bodyPr wrap="none" lIns="91436" tIns="45718" rIns="91436" bIns="45718"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defTabSz="685766"/>
            <a:r>
              <a:rPr lang="pt-BR" sz="700" dirty="0">
                <a:solidFill>
                  <a:prstClr val="black"/>
                </a:solidFill>
                <a:latin typeface="Simplon BP Bold" pitchFamily="2" charset="0"/>
              </a:rPr>
              <a:t>	</a:t>
            </a:r>
            <a:r>
              <a:rPr lang="pt-BR" sz="700" dirty="0" smtClean="0">
                <a:solidFill>
                  <a:prstClr val="black"/>
                </a:solidFill>
                <a:latin typeface="Simplon BP Bold" pitchFamily="2" charset="0"/>
              </a:rPr>
              <a:t>DEZ/17</a:t>
            </a:r>
            <a:endParaRPr lang="pt-BR" sz="700" dirty="0">
              <a:solidFill>
                <a:prstClr val="black"/>
              </a:solidFill>
              <a:latin typeface="Simplon BP Bold" pitchFamily="2" charset="0"/>
            </a:endParaRPr>
          </a:p>
          <a:p>
            <a:pPr algn="ctr" defTabSz="685766"/>
            <a:r>
              <a:rPr lang="pt-BR" sz="700" dirty="0">
                <a:solidFill>
                  <a:prstClr val="black"/>
                </a:solidFill>
                <a:latin typeface="Simplon BP Bold" pitchFamily="2" charset="0"/>
              </a:rPr>
              <a:t>X</a:t>
            </a:r>
          </a:p>
          <a:p>
            <a:pPr algn="ctr" defTabSz="685766"/>
            <a:r>
              <a:rPr lang="pt-BR" sz="700" dirty="0" smtClean="0">
                <a:solidFill>
                  <a:prstClr val="black"/>
                </a:solidFill>
                <a:latin typeface="Simplon BP Bold" pitchFamily="2" charset="0"/>
              </a:rPr>
              <a:t>DEZ/16</a:t>
            </a:r>
            <a:endParaRPr lang="pt-BR" sz="700" dirty="0">
              <a:solidFill>
                <a:prstClr val="black"/>
              </a:solidFill>
              <a:latin typeface="Simplon BP Bold" pitchFamily="2" charset="0"/>
            </a:endParaRPr>
          </a:p>
        </p:txBody>
      </p:sp>
      <p:graphicFrame>
        <p:nvGraphicFramePr>
          <p:cNvPr id="48" name="Gráfico 47"/>
          <p:cNvGraphicFramePr>
            <a:graphicFrameLocks/>
          </p:cNvGraphicFramePr>
          <p:nvPr>
            <p:extLst/>
          </p:nvPr>
        </p:nvGraphicFramePr>
        <p:xfrm>
          <a:off x="5164852" y="3653615"/>
          <a:ext cx="3398195" cy="1070783"/>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5" name="Tabela 4"/>
          <p:cNvGraphicFramePr>
            <a:graphicFrameLocks noGrp="1"/>
          </p:cNvGraphicFramePr>
          <p:nvPr>
            <p:extLst/>
          </p:nvPr>
        </p:nvGraphicFramePr>
        <p:xfrm>
          <a:off x="8290490" y="1759165"/>
          <a:ext cx="761187" cy="895350"/>
        </p:xfrm>
        <a:graphic>
          <a:graphicData uri="http://schemas.openxmlformats.org/drawingml/2006/table">
            <a:tbl>
              <a:tblPr/>
              <a:tblGrid>
                <a:gridCol w="484392"/>
                <a:gridCol w="276795"/>
              </a:tblGrid>
              <a:tr h="323850">
                <a:tc>
                  <a:txBody>
                    <a:bodyPr/>
                    <a:lstStyle/>
                    <a:p>
                      <a:pPr algn="ctr" fontAlgn="ctr"/>
                      <a:r>
                        <a:rPr lang="pt-BR" sz="900" b="1" i="0" u="none" strike="noStrike">
                          <a:solidFill>
                            <a:srgbClr val="000000"/>
                          </a:solidFill>
                          <a:effectLst/>
                          <a:latin typeface="Calibri" panose="020F0502020204030204" pitchFamily="34" charset="0"/>
                        </a:rPr>
                        <a:t>ATEND/ ODCs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ctr"/>
                      <a:r>
                        <a:rPr lang="pt-BR" sz="1050" b="0" i="0" u="none" strike="noStrike">
                          <a:solidFill>
                            <a:srgbClr val="000000"/>
                          </a:solidFill>
                          <a:effectLst/>
                          <a:latin typeface="Calibri" panose="020F0502020204030204" pitchFamily="34" charset="0"/>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6F2"/>
                    </a:solidFill>
                  </a:tcPr>
                </a:tc>
              </a:tr>
              <a:tr h="190500">
                <a:tc>
                  <a:txBody>
                    <a:bodyPr/>
                    <a:lstStyle/>
                    <a:p>
                      <a:pPr algn="ctr" fontAlgn="ctr"/>
                      <a:r>
                        <a:rPr lang="pt-BR" sz="900" b="1" i="0" u="none" strike="noStrike">
                          <a:solidFill>
                            <a:srgbClr val="FFFFFF"/>
                          </a:solidFill>
                          <a:effectLst/>
                          <a:latin typeface="Calibri" panose="020F0502020204030204" pitchFamily="34" charset="0"/>
                        </a:rPr>
                        <a:t>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pt-BR" sz="1050" b="0" i="0" u="none" strike="noStrike">
                          <a:solidFill>
                            <a:srgbClr val="000000"/>
                          </a:solidFill>
                          <a:effectLst/>
                          <a:latin typeface="Calibri" panose="020F0502020204030204" pitchFamily="34" charset="0"/>
                        </a:rPr>
                        <a:t>-83%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tr>
              <a:tr h="190500">
                <a:tc>
                  <a:txBody>
                    <a:bodyPr/>
                    <a:lstStyle/>
                    <a:p>
                      <a:pPr algn="ctr" fontAlgn="ctr"/>
                      <a:r>
                        <a:rPr lang="pt-BR" sz="900" b="0" i="0" u="none" strike="noStrike">
                          <a:solidFill>
                            <a:srgbClr val="000000"/>
                          </a:solidFill>
                          <a:effectLst/>
                          <a:latin typeface="Calibri" panose="020F0502020204030204" pitchFamily="34" charset="0"/>
                        </a:rPr>
                        <a:t>ITX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50" b="0" i="0" u="none" strike="noStrike">
                          <a:solidFill>
                            <a:srgbClr val="000000"/>
                          </a:solidFill>
                          <a:effectLst/>
                          <a:latin typeface="Calibri" panose="020F0502020204030204" pitchFamily="34" charset="0"/>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D0A2"/>
                    </a:solidFill>
                  </a:tcPr>
                </a:tc>
              </a:tr>
              <a:tr h="190500">
                <a:tc>
                  <a:txBody>
                    <a:bodyPr/>
                    <a:lstStyle/>
                    <a:p>
                      <a:pPr algn="ctr" fontAlgn="ctr"/>
                      <a:r>
                        <a:rPr lang="pt-BR" sz="900" b="0" i="0" u="none" strike="noStrike">
                          <a:solidFill>
                            <a:srgbClr val="000000"/>
                          </a:solidFill>
                          <a:effectLst/>
                          <a:latin typeface="Calibri" panose="020F0502020204030204" pitchFamily="34" charset="0"/>
                        </a:rPr>
                        <a:t>INSTAL.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050" b="0" i="0" u="none" strike="noStrike" dirty="0">
                          <a:solidFill>
                            <a:srgbClr val="000000"/>
                          </a:solidFill>
                          <a:effectLst/>
                          <a:latin typeface="Calibri" panose="020F0502020204030204" pitchFamily="34" charset="0"/>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r>
            </a:tbl>
          </a:graphicData>
        </a:graphic>
      </p:graphicFrame>
      <p:sp>
        <p:nvSpPr>
          <p:cNvPr id="50" name="Title 22"/>
          <p:cNvSpPr txBox="1">
            <a:spLocks/>
          </p:cNvSpPr>
          <p:nvPr/>
        </p:nvSpPr>
        <p:spPr>
          <a:xfrm>
            <a:off x="2231" y="-1888"/>
            <a:ext cx="7858915" cy="553998"/>
          </a:xfrm>
          <a:prstGeom prst="rect">
            <a:avLst/>
          </a:prstGeom>
          <a:noFill/>
        </p:spPr>
        <p:txBody>
          <a:bodyPr wrap="square" rtlCol="0">
            <a:spAutoFit/>
          </a:bodyPr>
          <a:lstStyle>
            <a:defPPr>
              <a:defRPr lang="en-US"/>
            </a:defPPr>
            <a:lvl1pPr>
              <a:defRPr sz="3000">
                <a:solidFill>
                  <a:srgbClr val="7030A0"/>
                </a:solidFill>
                <a:latin typeface="Simplon Oi Headline" pitchFamily="2" charset="0"/>
              </a:defRPr>
            </a:lvl1pPr>
          </a:lstStyle>
          <a:p>
            <a:r>
              <a:rPr lang="pt-BR" dirty="0" err="1"/>
              <a:t>Anti</a:t>
            </a:r>
            <a:r>
              <a:rPr lang="pt-BR" dirty="0"/>
              <a:t> fraudes</a:t>
            </a:r>
            <a:endParaRPr lang="en-US" dirty="0"/>
          </a:p>
        </p:txBody>
      </p:sp>
      <p:sp>
        <p:nvSpPr>
          <p:cNvPr id="51" name="CaixaDeTexto 50"/>
          <p:cNvSpPr txBox="1"/>
          <p:nvPr>
            <p:custDataLst>
              <p:tags r:id="rId8"/>
            </p:custDataLst>
          </p:nvPr>
        </p:nvSpPr>
        <p:spPr>
          <a:xfrm>
            <a:off x="257331" y="211272"/>
            <a:ext cx="7798077" cy="553613"/>
          </a:xfrm>
          <a:prstGeom prst="rect">
            <a:avLst/>
          </a:prstGeom>
          <a:noFill/>
          <a:ln>
            <a:noFill/>
          </a:ln>
        </p:spPr>
        <p:txBody>
          <a:bodyPr lIns="0" tIns="0" rIns="0" bIns="0" anchor="t" anchorCtr="0"/>
          <a:lstStyle>
            <a:defPPr>
              <a:defRPr lang="en-US"/>
            </a:defPPr>
            <a:lvl1pPr>
              <a:lnSpc>
                <a:spcPts val="4200"/>
              </a:lnSpc>
              <a:spcBef>
                <a:spcPts val="0"/>
              </a:spcBef>
              <a:buNone/>
              <a:defRPr sz="2800" b="0" i="0" baseline="0">
                <a:solidFill>
                  <a:srgbClr val="00A596"/>
                </a:solidFill>
                <a:latin typeface="Simplon Oi Headline"/>
                <a:ea typeface="+mj-ea"/>
                <a:cs typeface="Simplon Oi Headline"/>
              </a:defRPr>
            </a:lvl1pPr>
          </a:lstStyle>
          <a:p>
            <a:r>
              <a:rPr lang="pt-BR" sz="1200" dirty="0" smtClean="0">
                <a:solidFill>
                  <a:prstClr val="black"/>
                </a:solidFill>
                <a:latin typeface="Simplon BP Light" pitchFamily="2" charset="0"/>
              </a:rPr>
              <a:t>MELHORIA NOS CONTROLES DE SUBSCRIÇÃO COM FOCO EM JEC E NOS ALARMES DE TRÁFEGO SMS</a:t>
            </a:r>
            <a:endParaRPr lang="pt-BR" sz="1200" dirty="0">
              <a:solidFill>
                <a:prstClr val="black"/>
              </a:solidFill>
              <a:latin typeface="Simplon BP Light" pitchFamily="2" charset="0"/>
            </a:endParaRPr>
          </a:p>
        </p:txBody>
      </p:sp>
      <p:sp>
        <p:nvSpPr>
          <p:cNvPr id="52" name="Retângulo 51"/>
          <p:cNvSpPr/>
          <p:nvPr/>
        </p:nvSpPr>
        <p:spPr>
          <a:xfrm>
            <a:off x="251520" y="2872499"/>
            <a:ext cx="576064" cy="2066628"/>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a:solidFill>
                  <a:prstClr val="white"/>
                </a:solidFill>
                <a:latin typeface="Simplon BP Bold" pitchFamily="2" charset="0"/>
              </a:rPr>
              <a:t>BLOQUEIOS</a:t>
            </a:r>
          </a:p>
        </p:txBody>
      </p:sp>
      <p:sp>
        <p:nvSpPr>
          <p:cNvPr id="53" name="Retângulo 52"/>
          <p:cNvSpPr/>
          <p:nvPr/>
        </p:nvSpPr>
        <p:spPr>
          <a:xfrm>
            <a:off x="4715763" y="2875526"/>
            <a:ext cx="576064" cy="2107719"/>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a:solidFill>
                  <a:prstClr val="white"/>
                </a:solidFill>
                <a:latin typeface="Simplon BP Bold" pitchFamily="2" charset="0"/>
              </a:rPr>
              <a:t>RECLAMAÇÕES DE FRAUDE (UTC)</a:t>
            </a:r>
          </a:p>
        </p:txBody>
      </p:sp>
      <p:sp>
        <p:nvSpPr>
          <p:cNvPr id="54" name="Retângulo 53"/>
          <p:cNvSpPr/>
          <p:nvPr/>
        </p:nvSpPr>
        <p:spPr>
          <a:xfrm>
            <a:off x="260206" y="694273"/>
            <a:ext cx="576064" cy="2072990"/>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smtClean="0">
                <a:solidFill>
                  <a:prstClr val="white"/>
                </a:solidFill>
                <a:latin typeface="Simplon BP Bold" pitchFamily="2" charset="0"/>
              </a:rPr>
              <a:t>GANHO FINANCEIRO</a:t>
            </a:r>
            <a:endParaRPr lang="pt-BR" sz="1400" dirty="0">
              <a:solidFill>
                <a:prstClr val="white"/>
              </a:solidFill>
              <a:latin typeface="Simplon BP Bold" pitchFamily="2" charset="0"/>
            </a:endParaRPr>
          </a:p>
        </p:txBody>
      </p:sp>
      <p:sp>
        <p:nvSpPr>
          <p:cNvPr id="55" name="Retângulo 54"/>
          <p:cNvSpPr/>
          <p:nvPr/>
        </p:nvSpPr>
        <p:spPr>
          <a:xfrm>
            <a:off x="4708392" y="695625"/>
            <a:ext cx="576064" cy="2082985"/>
          </a:xfrm>
          <a:prstGeom prst="rect">
            <a:avLst/>
          </a:prstGeom>
          <a:solidFill>
            <a:srgbClr val="AE308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400" dirty="0">
                <a:solidFill>
                  <a:prstClr val="white"/>
                </a:solidFill>
                <a:latin typeface="Simplon BP Bold" pitchFamily="2" charset="0"/>
              </a:rPr>
              <a:t>PERDAS IDENTIFICADAS</a:t>
            </a:r>
          </a:p>
        </p:txBody>
      </p:sp>
      <p:graphicFrame>
        <p:nvGraphicFramePr>
          <p:cNvPr id="2" name="Objeto 1"/>
          <p:cNvGraphicFramePr>
            <a:graphicFrameLocks/>
          </p:cNvGraphicFramePr>
          <p:nvPr>
            <p:custDataLst>
              <p:tags r:id="rId9"/>
            </p:custDataLst>
            <p:extLst/>
          </p:nvPr>
        </p:nvGraphicFramePr>
        <p:xfrm>
          <a:off x="838201" y="1219199"/>
          <a:ext cx="3809867" cy="1343222"/>
        </p:xfrm>
        <a:graphic>
          <a:graphicData uri="http://schemas.openxmlformats.org/presentationml/2006/ole">
            <mc:AlternateContent xmlns:mc="http://schemas.openxmlformats.org/markup-compatibility/2006">
              <mc:Choice xmlns:v="urn:schemas-microsoft-com:vml" Requires="v">
                <p:oleObj spid="_x0000_s6269" name="Gráfico" r:id="rId27" imgW="3809871" imgH="1342996" progId="MSGraph.Chart.8">
                  <p:embed followColorScheme="full"/>
                </p:oleObj>
              </mc:Choice>
              <mc:Fallback>
                <p:oleObj name="Gráfico" r:id="rId27" imgW="3809871" imgH="1342996" progId="MSGraph.Chart.8">
                  <p:embed followColorScheme="full"/>
                  <p:pic>
                    <p:nvPicPr>
                      <p:cNvPr id="0" name=""/>
                      <p:cNvPicPr/>
                      <p:nvPr/>
                    </p:nvPicPr>
                    <p:blipFill>
                      <a:blip r:embed="rId28"/>
                      <a:stretch>
                        <a:fillRect/>
                      </a:stretch>
                    </p:blipFill>
                    <p:spPr>
                      <a:xfrm>
                        <a:off x="838201" y="1219199"/>
                        <a:ext cx="3809867" cy="1343222"/>
                      </a:xfrm>
                      <a:prstGeom prst="rect">
                        <a:avLst/>
                      </a:prstGeom>
                    </p:spPr>
                  </p:pic>
                </p:oleObj>
              </mc:Fallback>
            </mc:AlternateContent>
          </a:graphicData>
        </a:graphic>
      </p:graphicFrame>
      <p:cxnSp>
        <p:nvCxnSpPr>
          <p:cNvPr id="18" name="Conector reto 17"/>
          <p:cNvCxnSpPr/>
          <p:nvPr>
            <p:custDataLst>
              <p:tags r:id="rId10"/>
            </p:custDataLst>
          </p:nvPr>
        </p:nvCxnSpPr>
        <p:spPr bwMode="auto">
          <a:xfrm flipV="1">
            <a:off x="3200400" y="1200150"/>
            <a:ext cx="0" cy="72390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Conector reto 15"/>
          <p:cNvCxnSpPr/>
          <p:nvPr>
            <p:custDataLst>
              <p:tags r:id="rId11"/>
            </p:custDataLst>
          </p:nvPr>
        </p:nvCxnSpPr>
        <p:spPr bwMode="auto">
          <a:xfrm>
            <a:off x="4095750" y="1200150"/>
            <a:ext cx="0" cy="923925"/>
          </a:xfrm>
          <a:prstGeom prst="line">
            <a:avLst/>
          </a:prstGeom>
          <a:ln w="12700" cmpd="sng">
            <a:solidFill>
              <a:schemeClr val="tx1"/>
            </a:solidFill>
            <a:headEnd type="none"/>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4" name="Conector reto 13"/>
          <p:cNvCxnSpPr/>
          <p:nvPr>
            <p:custDataLst>
              <p:tags r:id="rId12"/>
            </p:custDataLst>
          </p:nvPr>
        </p:nvCxnSpPr>
        <p:spPr bwMode="auto">
          <a:xfrm flipV="1">
            <a:off x="1400175" y="1200150"/>
            <a:ext cx="0" cy="7620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Conector reto 14"/>
          <p:cNvCxnSpPr/>
          <p:nvPr>
            <p:custDataLst>
              <p:tags r:id="rId13"/>
            </p:custDataLst>
          </p:nvPr>
        </p:nvCxnSpPr>
        <p:spPr bwMode="auto">
          <a:xfrm>
            <a:off x="1400175" y="1200150"/>
            <a:ext cx="2695575" cy="0"/>
          </a:xfrm>
          <a:prstGeom prst="line">
            <a:avLst/>
          </a:prstGeom>
          <a:ln w="1270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 name="Elipse 12"/>
          <p:cNvSpPr/>
          <p:nvPr>
            <p:custDataLst>
              <p:tags r:id="rId14"/>
            </p:custDataLst>
          </p:nvPr>
        </p:nvSpPr>
        <p:spPr bwMode="auto">
          <a:xfrm>
            <a:off x="2079625" y="1082675"/>
            <a:ext cx="442913" cy="234950"/>
          </a:xfrm>
          <a:prstGeom prst="ellipse">
            <a:avLst/>
          </a:prstGeom>
          <a:solidFill>
            <a:schemeClr val="bg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fld id="{2F2A22C1-92EB-4990-BAE0-F0F285F246AE}" type="datetime'''''''-''''7''5%'''''''''''''''''''''">
              <a:rPr lang="pt-BR" altLang="en-US" sz="1200" b="1">
                <a:solidFill>
                  <a:prstClr val="black"/>
                </a:solidFill>
                <a:latin typeface="Calibri" panose="020F0502020204030204" pitchFamily="34" charset="0"/>
                <a:sym typeface="Calibri" panose="020F0502020204030204" pitchFamily="34" charset="0"/>
              </a:rPr>
              <a:pPr algn="ctr">
                <a:lnSpc>
                  <a:spcPct val="90000"/>
                </a:lnSpc>
                <a:spcBef>
                  <a:spcPct val="0"/>
                </a:spcBef>
                <a:spcAft>
                  <a:spcPct val="0"/>
                </a:spcAft>
              </a:pPr>
              <a:t>-75%</a:t>
            </a:fld>
            <a:endParaRPr lang="pt-BR" sz="1200" b="1" dirty="0">
              <a:solidFill>
                <a:prstClr val="black"/>
              </a:solidFill>
              <a:latin typeface="Calibri" panose="020F0502020204030204" pitchFamily="34" charset="0"/>
              <a:sym typeface="Calibri" panose="020F0502020204030204" pitchFamily="34" charset="0"/>
            </a:endParaRPr>
          </a:p>
        </p:txBody>
      </p:sp>
      <p:sp>
        <p:nvSpPr>
          <p:cNvPr id="3" name="Retângulo 2"/>
          <p:cNvSpPr/>
          <p:nvPr>
            <p:custDataLst>
              <p:tags r:id="rId15"/>
            </p:custDataLst>
          </p:nvPr>
        </p:nvSpPr>
        <p:spPr bwMode="auto">
          <a:xfrm>
            <a:off x="1238250"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0D36B421-064D-4C4B-A129-D62AB30012E5}" type="datetime'''''''''''''2''0''''''''''''''1''''''''''''''''''4'''''''''''">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2014</a:t>
            </a:fld>
            <a:endParaRPr lang="pt-BR" sz="1200" dirty="0">
              <a:solidFill>
                <a:prstClr val="black"/>
              </a:solidFill>
              <a:latin typeface="Calibri" panose="020F0502020204030204" pitchFamily="34" charset="0"/>
              <a:sym typeface="Calibri" panose="020F0502020204030204" pitchFamily="34" charset="0"/>
            </a:endParaRPr>
          </a:p>
        </p:txBody>
      </p:sp>
      <p:sp>
        <p:nvSpPr>
          <p:cNvPr id="9" name="Retângulo 8"/>
          <p:cNvSpPr/>
          <p:nvPr>
            <p:custDataLst>
              <p:tags r:id="rId16"/>
            </p:custDataLst>
          </p:nvPr>
        </p:nvSpPr>
        <p:spPr bwMode="auto">
          <a:xfrm>
            <a:off x="3038475"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DB2CAD4C-463F-4C3F-8427-FE9490A1E876}" type="datetime'''''''2''''''0''''''''''''1''''''''''''''''''''6'''''''''">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2016</a:t>
            </a:fld>
            <a:endParaRPr lang="pt-BR" sz="1200" dirty="0">
              <a:solidFill>
                <a:prstClr val="black"/>
              </a:solidFill>
              <a:latin typeface="Calibri" panose="020F0502020204030204" pitchFamily="34" charset="0"/>
              <a:sym typeface="Calibri" panose="020F0502020204030204" pitchFamily="34" charset="0"/>
            </a:endParaRPr>
          </a:p>
        </p:txBody>
      </p:sp>
      <p:sp>
        <p:nvSpPr>
          <p:cNvPr id="8" name="Retângulo 7"/>
          <p:cNvSpPr/>
          <p:nvPr>
            <p:custDataLst>
              <p:tags r:id="rId17"/>
            </p:custDataLst>
          </p:nvPr>
        </p:nvSpPr>
        <p:spPr bwMode="auto">
          <a:xfrm>
            <a:off x="2138363"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22F5AF9C-BB02-4E8F-B89E-2ACC3AD471D7}" type="datetime'''''''2''''''''''''''''''''''0''''1''''''''''5'''''''''''">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2015</a:t>
            </a:fld>
            <a:endParaRPr lang="pt-BR" sz="1200" dirty="0">
              <a:solidFill>
                <a:prstClr val="black"/>
              </a:solidFill>
              <a:latin typeface="Calibri" panose="020F0502020204030204" pitchFamily="34" charset="0"/>
              <a:sym typeface="Calibri" panose="020F0502020204030204" pitchFamily="34" charset="0"/>
            </a:endParaRPr>
          </a:p>
        </p:txBody>
      </p:sp>
      <p:sp>
        <p:nvSpPr>
          <p:cNvPr id="56" name="Retângulo 55"/>
          <p:cNvSpPr/>
          <p:nvPr>
            <p:custDataLst>
              <p:tags r:id="rId18"/>
            </p:custDataLst>
          </p:nvPr>
        </p:nvSpPr>
        <p:spPr bwMode="auto">
          <a:xfrm>
            <a:off x="3933825" y="2546350"/>
            <a:ext cx="323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ct val="0"/>
              </a:spcBef>
              <a:spcAft>
                <a:spcPct val="0"/>
              </a:spcAft>
            </a:pPr>
            <a:fld id="{65B4D9C0-644F-4790-9EE6-BDF152D34EE9}" type="datetime'''''''''2''''''0''1''''''''7'">
              <a:rPr lang="pt-BR" altLang="en-US" sz="1200">
                <a:solidFill>
                  <a:prstClr val="black"/>
                </a:solidFill>
                <a:latin typeface="Calibri" panose="020F0502020204030204" pitchFamily="34" charset="0"/>
                <a:sym typeface="Calibri" panose="020F0502020204030204" pitchFamily="34" charset="0"/>
              </a:rPr>
              <a:pPr algn="ctr">
                <a:spcBef>
                  <a:spcPct val="0"/>
                </a:spcBef>
                <a:spcAft>
                  <a:spcPct val="0"/>
                </a:spcAft>
              </a:pPr>
              <a:t>2017</a:t>
            </a:fld>
            <a:endParaRPr lang="pt-BR" sz="1200" dirty="0">
              <a:solidFill>
                <a:prstClr val="black"/>
              </a:solidFill>
              <a:latin typeface="Calibri" panose="020F0502020204030204" pitchFamily="34" charset="0"/>
              <a:sym typeface="Calibri" panose="020F0502020204030204" pitchFamily="34" charset="0"/>
            </a:endParaRPr>
          </a:p>
        </p:txBody>
      </p:sp>
      <p:sp>
        <p:nvSpPr>
          <p:cNvPr id="17" name="Elipse 16"/>
          <p:cNvSpPr/>
          <p:nvPr>
            <p:custDataLst>
              <p:tags r:id="rId19"/>
            </p:custDataLst>
          </p:nvPr>
        </p:nvSpPr>
        <p:spPr bwMode="auto">
          <a:xfrm>
            <a:off x="3427413" y="1082675"/>
            <a:ext cx="442913" cy="234950"/>
          </a:xfrm>
          <a:prstGeom prst="ellipse">
            <a:avLst/>
          </a:prstGeom>
          <a:solidFill>
            <a:schemeClr val="bg1"/>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fld id="{CEEA2C2D-AAE6-44FC-8632-BB8016D58BBB}" type="datetime'-4''''''''''''''''''''1''''%'''''''''''''''''''''''''''''''">
              <a:rPr lang="pt-BR" altLang="en-US" sz="1200" b="1">
                <a:solidFill>
                  <a:prstClr val="black"/>
                </a:solidFill>
                <a:latin typeface="Calibri" panose="020F0502020204030204" pitchFamily="34" charset="0"/>
                <a:sym typeface="Calibri" panose="020F0502020204030204" pitchFamily="34" charset="0"/>
              </a:rPr>
              <a:pPr algn="ctr">
                <a:lnSpc>
                  <a:spcPct val="90000"/>
                </a:lnSpc>
                <a:spcBef>
                  <a:spcPct val="0"/>
                </a:spcBef>
                <a:spcAft>
                  <a:spcPct val="0"/>
                </a:spcAft>
              </a:pPr>
              <a:t>-41%</a:t>
            </a:fld>
            <a:endParaRPr lang="pt-BR" sz="1200" b="1" dirty="0">
              <a:solidFill>
                <a:prstClr val="black"/>
              </a:solidFill>
              <a:latin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348340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 name="Gráfico 32"/>
          <p:cNvGraphicFramePr>
            <a:graphicFrameLocks/>
          </p:cNvGraphicFramePr>
          <p:nvPr>
            <p:extLst/>
          </p:nvPr>
        </p:nvGraphicFramePr>
        <p:xfrm>
          <a:off x="135361" y="3116179"/>
          <a:ext cx="4387263" cy="1839998"/>
        </p:xfrm>
        <a:graphic>
          <a:graphicData uri="http://schemas.openxmlformats.org/drawingml/2006/chart">
            <c:chart xmlns:c="http://schemas.openxmlformats.org/drawingml/2006/chart" xmlns:r="http://schemas.openxmlformats.org/officeDocument/2006/relationships" r:id="rId12"/>
          </a:graphicData>
        </a:graphic>
      </p:graphicFrame>
      <p:pic>
        <p:nvPicPr>
          <p:cNvPr id="12" name="Imagem 11"/>
          <p:cNvPicPr>
            <a:picLocks noChangeAspect="1"/>
          </p:cNvPicPr>
          <p:nvPr/>
        </p:nvPicPr>
        <p:blipFill>
          <a:blip r:embed="rId13"/>
          <a:stretch>
            <a:fillRect/>
          </a:stretch>
        </p:blipFill>
        <p:spPr>
          <a:xfrm>
            <a:off x="4751610" y="945682"/>
            <a:ext cx="4127504" cy="1828652"/>
          </a:xfrm>
          <a:prstGeom prst="rect">
            <a:avLst/>
          </a:prstGeom>
        </p:spPr>
      </p:pic>
      <p:pic>
        <p:nvPicPr>
          <p:cNvPr id="4" name="Imagem 3"/>
          <p:cNvPicPr>
            <a:picLocks noChangeAspect="1"/>
          </p:cNvPicPr>
          <p:nvPr/>
        </p:nvPicPr>
        <p:blipFill>
          <a:blip r:embed="rId14"/>
          <a:stretch>
            <a:fillRect/>
          </a:stretch>
        </p:blipFill>
        <p:spPr>
          <a:xfrm>
            <a:off x="251209" y="908073"/>
            <a:ext cx="4144327" cy="1794235"/>
          </a:xfrm>
          <a:prstGeom prst="rect">
            <a:avLst/>
          </a:prstGeom>
        </p:spPr>
      </p:pic>
      <p:graphicFrame>
        <p:nvGraphicFramePr>
          <p:cNvPr id="6" name="Objeto 5"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13"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5" name="Retângulo 4" hidden="1"/>
          <p:cNvSpPr/>
          <p:nvPr>
            <p:custDataLst>
              <p:tags r:id="rId3"/>
            </p:custDataLst>
          </p:nvPr>
        </p:nvSpPr>
        <p:spPr bwMode="auto">
          <a:xfrm>
            <a:off x="0" y="0"/>
            <a:ext cx="158750" cy="1587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457189">
              <a:spcBef>
                <a:spcPct val="0"/>
              </a:spcBef>
              <a:spcAft>
                <a:spcPct val="0"/>
              </a:spcAft>
            </a:pPr>
            <a:endParaRPr lang="pt-BR" sz="900" dirty="0">
              <a:solidFill>
                <a:prstClr val="white"/>
              </a:solidFill>
              <a:latin typeface="Simplon BP Regular"/>
              <a:ea typeface="Verdana"/>
              <a:cs typeface="Arial"/>
              <a:sym typeface="Simplon BP Regular"/>
            </a:endParaRPr>
          </a:p>
        </p:txBody>
      </p:sp>
      <p:sp>
        <p:nvSpPr>
          <p:cNvPr id="2" name="Título 1"/>
          <p:cNvSpPr>
            <a:spLocks noGrp="1"/>
          </p:cNvSpPr>
          <p:nvPr>
            <p:ph type="title"/>
            <p:custDataLst>
              <p:tags r:id="rId4"/>
            </p:custDataLst>
          </p:nvPr>
        </p:nvSpPr>
        <p:spPr>
          <a:xfrm>
            <a:off x="177696" y="158646"/>
            <a:ext cx="8267700" cy="287157"/>
          </a:xfrm>
        </p:spPr>
        <p:txBody>
          <a:bodyPr/>
          <a:lstStyle/>
          <a:p>
            <a:r>
              <a:rPr lang="pt-BR" sz="2700" b="0" dirty="0" smtClean="0"/>
              <a:t>CENÁRIO ATUAL DE FRAUDE</a:t>
            </a:r>
            <a:endParaRPr lang="pt-BR" sz="2700" b="0" dirty="0"/>
          </a:p>
        </p:txBody>
      </p:sp>
      <p:sp>
        <p:nvSpPr>
          <p:cNvPr id="3" name="Espaço Reservado para Texto 2"/>
          <p:cNvSpPr>
            <a:spLocks noGrp="1"/>
          </p:cNvSpPr>
          <p:nvPr>
            <p:ph type="body" sz="quarter" idx="10"/>
            <p:custDataLst>
              <p:tags r:id="rId5"/>
            </p:custDataLst>
          </p:nvPr>
        </p:nvSpPr>
        <p:spPr>
          <a:xfrm>
            <a:off x="165664" y="377137"/>
            <a:ext cx="8212962" cy="230832"/>
          </a:xfrm>
        </p:spPr>
        <p:txBody>
          <a:bodyPr/>
          <a:lstStyle/>
          <a:p>
            <a:endParaRPr lang="pt-BR" sz="1400" dirty="0"/>
          </a:p>
        </p:txBody>
      </p:sp>
      <p:sp>
        <p:nvSpPr>
          <p:cNvPr id="22" name="Rounded Rectangle 4"/>
          <p:cNvSpPr/>
          <p:nvPr>
            <p:custDataLst>
              <p:tags r:id="rId6"/>
            </p:custDataLst>
          </p:nvPr>
        </p:nvSpPr>
        <p:spPr>
          <a:xfrm>
            <a:off x="130625" y="715964"/>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23" name="CaixaDeTexto 22"/>
          <p:cNvSpPr txBox="1"/>
          <p:nvPr/>
        </p:nvSpPr>
        <p:spPr>
          <a:xfrm>
            <a:off x="135362" y="730238"/>
            <a:ext cx="1136650" cy="422275"/>
          </a:xfrm>
          <a:prstGeom prst="rect">
            <a:avLst/>
          </a:prstGeom>
          <a:noFill/>
        </p:spPr>
        <p:txBody>
          <a:bodyPr wrap="none" lIns="77925" tIns="38963" rIns="77925" bIns="38963" rtlCol="0">
            <a:noAutofit/>
          </a:bodyPr>
          <a:lstStyle/>
          <a:p>
            <a:pPr marL="8113" indent="-8113" defTabSz="735551" eaLnBrk="0" hangingPunct="0">
              <a:lnSpc>
                <a:spcPts val="1364"/>
              </a:lnSpc>
              <a:buClr>
                <a:srgbClr val="DFDACB"/>
              </a:buClr>
            </a:pPr>
            <a:r>
              <a:rPr lang="pt-BR" sz="1100" b="1" dirty="0" smtClean="0">
                <a:solidFill>
                  <a:srgbClr val="00CEFF"/>
                </a:solidFill>
                <a:latin typeface="Simplon BP Regular" pitchFamily="2" charset="0"/>
                <a:ea typeface="Verdana" pitchFamily="34" charset="0"/>
                <a:cs typeface="Arial" panose="020B0604020202020204" pitchFamily="34" charset="0"/>
              </a:rPr>
              <a:t>% FRAUDE SOBRE VENDAS</a:t>
            </a:r>
            <a:endParaRPr lang="pt-BR" sz="1100" b="1" dirty="0">
              <a:solidFill>
                <a:srgbClr val="00CEFF"/>
              </a:solidFill>
              <a:latin typeface="Simplon BP Regular" pitchFamily="2" charset="0"/>
              <a:ea typeface="Verdana" pitchFamily="34" charset="0"/>
              <a:cs typeface="Arial" panose="020B0604020202020204" pitchFamily="34" charset="0"/>
            </a:endParaRPr>
          </a:p>
        </p:txBody>
      </p:sp>
      <p:sp>
        <p:nvSpPr>
          <p:cNvPr id="123" name="Rounded Rectangle 4"/>
          <p:cNvSpPr/>
          <p:nvPr>
            <p:custDataLst>
              <p:tags r:id="rId7"/>
            </p:custDataLst>
          </p:nvPr>
        </p:nvSpPr>
        <p:spPr>
          <a:xfrm>
            <a:off x="4621375" y="715964"/>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125" name="Rounded Rectangle 4"/>
          <p:cNvSpPr/>
          <p:nvPr>
            <p:custDataLst>
              <p:tags r:id="rId8"/>
            </p:custDataLst>
          </p:nvPr>
        </p:nvSpPr>
        <p:spPr>
          <a:xfrm>
            <a:off x="130625" y="2878139"/>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126" name="Rounded Rectangle 4"/>
          <p:cNvSpPr/>
          <p:nvPr>
            <p:custDataLst>
              <p:tags r:id="rId9"/>
            </p:custDataLst>
          </p:nvPr>
        </p:nvSpPr>
        <p:spPr>
          <a:xfrm>
            <a:off x="4621375" y="2878139"/>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grpSp>
        <p:nvGrpSpPr>
          <p:cNvPr id="27" name="Grupo 26"/>
          <p:cNvGrpSpPr/>
          <p:nvPr/>
        </p:nvGrpSpPr>
        <p:grpSpPr>
          <a:xfrm>
            <a:off x="3405623" y="730238"/>
            <a:ext cx="1159481" cy="215444"/>
            <a:chOff x="4947959" y="341481"/>
            <a:chExt cx="1159480" cy="215443"/>
          </a:xfrm>
        </p:grpSpPr>
        <p:sp>
          <p:nvSpPr>
            <p:cNvPr id="30" name="CaixaDeTexto 29"/>
            <p:cNvSpPr txBox="1"/>
            <p:nvPr/>
          </p:nvSpPr>
          <p:spPr>
            <a:xfrm>
              <a:off x="5110213" y="341481"/>
              <a:ext cx="494046" cy="215443"/>
            </a:xfrm>
            <a:prstGeom prst="rect">
              <a:avLst/>
            </a:prstGeom>
            <a:noFill/>
          </p:spPr>
          <p:txBody>
            <a:bodyPr wrap="none" rtlCol="0">
              <a:spAutoFit/>
            </a:bodyPr>
            <a:lstStyle/>
            <a:p>
              <a:pPr defTabSz="457189"/>
              <a:r>
                <a:rPr lang="pt-BR" sz="800" dirty="0">
                  <a:solidFill>
                    <a:prstClr val="black"/>
                  </a:solidFill>
                  <a:latin typeface="Simplon BP Regular" pitchFamily="2" charset="0"/>
                  <a:ea typeface="Verdana" panose="020B0604030504040204" pitchFamily="34" charset="0"/>
                  <a:cs typeface="Verdana" panose="020B0604030504040204" pitchFamily="34" charset="0"/>
                </a:rPr>
                <a:t>Orçado</a:t>
              </a:r>
            </a:p>
          </p:txBody>
        </p:sp>
        <p:cxnSp>
          <p:nvCxnSpPr>
            <p:cNvPr id="31" name="Conector reto 30"/>
            <p:cNvCxnSpPr/>
            <p:nvPr/>
          </p:nvCxnSpPr>
          <p:spPr bwMode="auto">
            <a:xfrm>
              <a:off x="4947959" y="448946"/>
              <a:ext cx="216000" cy="1"/>
            </a:xfrm>
            <a:prstGeom prst="line">
              <a:avLst/>
            </a:prstGeom>
            <a:solidFill>
              <a:srgbClr val="F0EEE8"/>
            </a:solidFill>
            <a:ln w="25400" cap="flat" cmpd="sng" algn="ctr">
              <a:solidFill>
                <a:srgbClr val="4D4D4D"/>
              </a:solidFill>
              <a:prstDash val="solid"/>
              <a:round/>
              <a:headEnd type="none" w="med" len="med"/>
              <a:tailEnd type="none" w="med" len="med"/>
            </a:ln>
            <a:effectLst/>
          </p:spPr>
        </p:cxnSp>
        <p:sp>
          <p:nvSpPr>
            <p:cNvPr id="32" name="CaixaDeTexto 31"/>
            <p:cNvSpPr txBox="1"/>
            <p:nvPr/>
          </p:nvSpPr>
          <p:spPr>
            <a:xfrm>
              <a:off x="5730413" y="341481"/>
              <a:ext cx="377026" cy="215443"/>
            </a:xfrm>
            <a:prstGeom prst="rect">
              <a:avLst/>
            </a:prstGeom>
            <a:noFill/>
          </p:spPr>
          <p:txBody>
            <a:bodyPr wrap="none" rtlCol="0">
              <a:spAutoFit/>
            </a:bodyPr>
            <a:lstStyle/>
            <a:p>
              <a:pPr defTabSz="457189"/>
              <a:r>
                <a:rPr lang="pt-BR" sz="800" dirty="0">
                  <a:solidFill>
                    <a:prstClr val="black"/>
                  </a:solidFill>
                  <a:latin typeface="Simplon BP Regular" pitchFamily="2" charset="0"/>
                  <a:ea typeface="Verdana" panose="020B0604030504040204" pitchFamily="34" charset="0"/>
                  <a:cs typeface="Verdana" panose="020B0604030504040204" pitchFamily="34" charset="0"/>
                </a:rPr>
                <a:t>Real</a:t>
              </a:r>
            </a:p>
          </p:txBody>
        </p:sp>
        <p:cxnSp>
          <p:nvCxnSpPr>
            <p:cNvPr id="35" name="Conector reto 34"/>
            <p:cNvCxnSpPr/>
            <p:nvPr/>
          </p:nvCxnSpPr>
          <p:spPr bwMode="auto">
            <a:xfrm>
              <a:off x="5568159" y="448946"/>
              <a:ext cx="216000" cy="1"/>
            </a:xfrm>
            <a:prstGeom prst="line">
              <a:avLst/>
            </a:prstGeom>
            <a:solidFill>
              <a:srgbClr val="F0EEE8"/>
            </a:solidFill>
            <a:ln w="25400" cap="flat" cmpd="sng" algn="ctr">
              <a:solidFill>
                <a:srgbClr val="00CEFF"/>
              </a:solidFill>
              <a:prstDash val="solid"/>
              <a:round/>
              <a:headEnd type="none" w="med" len="med"/>
              <a:tailEnd type="none" w="med" len="med"/>
            </a:ln>
            <a:effectLst/>
          </p:spPr>
        </p:cxnSp>
      </p:grpSp>
      <p:sp>
        <p:nvSpPr>
          <p:cNvPr id="55" name="Rounded Rectangle 4"/>
          <p:cNvSpPr/>
          <p:nvPr/>
        </p:nvSpPr>
        <p:spPr>
          <a:xfrm>
            <a:off x="4621375" y="715964"/>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57" name="Rounded Rectangle 4"/>
          <p:cNvSpPr/>
          <p:nvPr/>
        </p:nvSpPr>
        <p:spPr>
          <a:xfrm>
            <a:off x="130625" y="2878139"/>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59" name="Rounded Rectangle 4"/>
          <p:cNvSpPr/>
          <p:nvPr/>
        </p:nvSpPr>
        <p:spPr>
          <a:xfrm>
            <a:off x="4621375" y="2878139"/>
            <a:ext cx="4392000" cy="2078037"/>
          </a:xfrm>
          <a:prstGeom prst="roundRect">
            <a:avLst>
              <a:gd name="adj" fmla="val 3460"/>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457189"/>
            <a:endParaRPr lang="pt-BR" sz="1000">
              <a:solidFill>
                <a:srgbClr val="000000"/>
              </a:solidFill>
              <a:latin typeface="Verdana" pitchFamily="34" charset="0"/>
              <a:ea typeface="Verdana" pitchFamily="34" charset="0"/>
              <a:cs typeface="Verdana" pitchFamily="34" charset="0"/>
            </a:endParaRPr>
          </a:p>
        </p:txBody>
      </p:sp>
      <p:sp>
        <p:nvSpPr>
          <p:cNvPr id="36" name="CaixaDeTexto 35"/>
          <p:cNvSpPr txBox="1"/>
          <p:nvPr/>
        </p:nvSpPr>
        <p:spPr>
          <a:xfrm>
            <a:off x="4621375" y="754434"/>
            <a:ext cx="1136650" cy="422275"/>
          </a:xfrm>
          <a:prstGeom prst="rect">
            <a:avLst/>
          </a:prstGeom>
          <a:noFill/>
        </p:spPr>
        <p:txBody>
          <a:bodyPr wrap="none" lIns="77925" tIns="38963" rIns="77925" bIns="38963" rtlCol="0">
            <a:noAutofit/>
          </a:bodyPr>
          <a:lstStyle/>
          <a:p>
            <a:pPr marL="8113" indent="-8113" defTabSz="735551" eaLnBrk="0" hangingPunct="0">
              <a:lnSpc>
                <a:spcPts val="1364"/>
              </a:lnSpc>
              <a:buClr>
                <a:srgbClr val="DFDACB"/>
              </a:buClr>
            </a:pPr>
            <a:r>
              <a:rPr lang="pt-BR" sz="1100" b="1" dirty="0" smtClean="0">
                <a:solidFill>
                  <a:srgbClr val="00CEFF"/>
                </a:solidFill>
                <a:latin typeface="Simplon BP Regular" pitchFamily="2" charset="0"/>
                <a:ea typeface="Verdana" pitchFamily="34" charset="0"/>
                <a:cs typeface="Arial" panose="020B0604020202020204" pitchFamily="34" charset="0"/>
              </a:rPr>
              <a:t>FÍSICO DAS FRAUDE (66% MÓVEL)</a:t>
            </a:r>
            <a:endParaRPr lang="pt-BR" sz="1100" b="1" dirty="0">
              <a:solidFill>
                <a:srgbClr val="00CEFF"/>
              </a:solidFill>
              <a:latin typeface="Simplon BP Regular" pitchFamily="2" charset="0"/>
              <a:ea typeface="Verdana" pitchFamily="34" charset="0"/>
              <a:cs typeface="Arial" panose="020B0604020202020204" pitchFamily="34" charset="0"/>
            </a:endParaRPr>
          </a:p>
        </p:txBody>
      </p:sp>
      <p:sp>
        <p:nvSpPr>
          <p:cNvPr id="46" name="CaixaDeTexto 45"/>
          <p:cNvSpPr txBox="1"/>
          <p:nvPr/>
        </p:nvSpPr>
        <p:spPr>
          <a:xfrm>
            <a:off x="135362" y="2879434"/>
            <a:ext cx="1136650" cy="422275"/>
          </a:xfrm>
          <a:prstGeom prst="rect">
            <a:avLst/>
          </a:prstGeom>
          <a:noFill/>
        </p:spPr>
        <p:txBody>
          <a:bodyPr wrap="none" lIns="77925" tIns="38963" rIns="77925" bIns="38963" rtlCol="0">
            <a:noAutofit/>
          </a:bodyPr>
          <a:lstStyle/>
          <a:p>
            <a:pPr marL="8113" indent="-8113" defTabSz="735551" eaLnBrk="0" hangingPunct="0">
              <a:lnSpc>
                <a:spcPts val="1364"/>
              </a:lnSpc>
              <a:buClr>
                <a:srgbClr val="DFDACB"/>
              </a:buClr>
            </a:pPr>
            <a:r>
              <a:rPr lang="pt-BR" sz="1100" b="1" dirty="0" smtClean="0">
                <a:solidFill>
                  <a:srgbClr val="00CEFF"/>
                </a:solidFill>
                <a:latin typeface="Simplon BP Regular" pitchFamily="2" charset="0"/>
                <a:ea typeface="Verdana" pitchFamily="34" charset="0"/>
                <a:cs typeface="Arial" panose="020B0604020202020204" pitchFamily="34" charset="0"/>
              </a:rPr>
              <a:t>MÓVEL CÉNARIOS OFENSORES</a:t>
            </a:r>
            <a:endParaRPr lang="pt-BR" sz="1100" b="1" dirty="0">
              <a:solidFill>
                <a:srgbClr val="00CEFF"/>
              </a:solidFill>
              <a:latin typeface="Simplon BP Regular" pitchFamily="2" charset="0"/>
              <a:ea typeface="Verdana" pitchFamily="34" charset="0"/>
              <a:cs typeface="Arial" panose="020B0604020202020204" pitchFamily="34" charset="0"/>
            </a:endParaRPr>
          </a:p>
        </p:txBody>
      </p:sp>
      <p:sp>
        <p:nvSpPr>
          <p:cNvPr id="14" name="CaixaDeTexto 13"/>
          <p:cNvSpPr txBox="1"/>
          <p:nvPr/>
        </p:nvSpPr>
        <p:spPr>
          <a:xfrm>
            <a:off x="336884" y="4909725"/>
            <a:ext cx="3688940" cy="187323"/>
          </a:xfrm>
          <a:prstGeom prst="rect">
            <a:avLst/>
          </a:prstGeom>
          <a:noFill/>
        </p:spPr>
        <p:txBody>
          <a:bodyPr wrap="square" lIns="0" tIns="0" rIns="0" bIns="0" rtlCol="0">
            <a:noAutofit/>
          </a:bodyPr>
          <a:lstStyle/>
          <a:p>
            <a:pPr defTabSz="454605">
              <a:lnSpc>
                <a:spcPts val="1800"/>
              </a:lnSpc>
              <a:spcBef>
                <a:spcPts val="800"/>
              </a:spcBef>
            </a:pPr>
            <a:r>
              <a:rPr lang="pt-BR" sz="800" i="1" dirty="0" smtClean="0">
                <a:solidFill>
                  <a:prstClr val="black"/>
                </a:solidFill>
              </a:rPr>
              <a:t>AUMENTO VENDA FORÇADA EM ABR DEVIDO INICIO OPERAÇÃO BPO</a:t>
            </a:r>
          </a:p>
        </p:txBody>
      </p:sp>
      <p:sp>
        <p:nvSpPr>
          <p:cNvPr id="15" name="CaixaDeTexto 14"/>
          <p:cNvSpPr txBox="1"/>
          <p:nvPr/>
        </p:nvSpPr>
        <p:spPr>
          <a:xfrm>
            <a:off x="4734195" y="2975630"/>
            <a:ext cx="4154967" cy="1944143"/>
          </a:xfrm>
          <a:prstGeom prst="rect">
            <a:avLst/>
          </a:prstGeom>
          <a:noFill/>
        </p:spPr>
        <p:txBody>
          <a:bodyPr wrap="square" lIns="0" tIns="0" rIns="0" bIns="0" rtlCol="0">
            <a:noAutofit/>
          </a:bodyPr>
          <a:lstStyle/>
          <a:p>
            <a:pPr marL="285750" indent="-285750" defTabSz="454605">
              <a:buFontTx/>
              <a:buChar char="-"/>
            </a:pPr>
            <a:endParaRPr lang="pt-BR" sz="1400" dirty="0" smtClean="0">
              <a:solidFill>
                <a:prstClr val="black"/>
              </a:solidFill>
              <a:latin typeface="Simplon Oi Headline" pitchFamily="2" charset="0"/>
            </a:endParaRPr>
          </a:p>
          <a:p>
            <a:pPr marL="285750" indent="-285750" defTabSz="454605">
              <a:buFontTx/>
              <a:buChar char="-"/>
            </a:pPr>
            <a:r>
              <a:rPr lang="pt-BR" sz="1400" dirty="0" smtClean="0">
                <a:solidFill>
                  <a:prstClr val="black"/>
                </a:solidFill>
                <a:latin typeface="Simplon Oi Headline" pitchFamily="2" charset="0"/>
              </a:rPr>
              <a:t>o % de fraude nas vendas da Oi  é 5% </a:t>
            </a:r>
          </a:p>
          <a:p>
            <a:pPr defTabSz="454605"/>
            <a:r>
              <a:rPr lang="pt-BR" sz="1100" dirty="0" smtClean="0">
                <a:solidFill>
                  <a:prstClr val="black"/>
                </a:solidFill>
                <a:latin typeface="Simplon Oi Headline" pitchFamily="2" charset="0"/>
              </a:rPr>
              <a:t>Obs.: perdas piores que o benchmarking Vivo 3,5%</a:t>
            </a:r>
          </a:p>
          <a:p>
            <a:pPr defTabSz="454605"/>
            <a:endParaRPr lang="pt-BR" sz="1100" dirty="0" smtClean="0">
              <a:solidFill>
                <a:prstClr val="black"/>
              </a:solidFill>
              <a:latin typeface="Simplon Oi Headline" pitchFamily="2" charset="0"/>
            </a:endParaRPr>
          </a:p>
          <a:p>
            <a:pPr marL="285750" indent="-285750" defTabSz="454605">
              <a:buFontTx/>
              <a:buChar char="-"/>
            </a:pPr>
            <a:r>
              <a:rPr lang="pt-BR" sz="1400" dirty="0" smtClean="0">
                <a:solidFill>
                  <a:prstClr val="black"/>
                </a:solidFill>
                <a:latin typeface="Simplon Oi Headline" pitchFamily="2" charset="0"/>
              </a:rPr>
              <a:t>A </a:t>
            </a:r>
            <a:r>
              <a:rPr lang="pt-BR" sz="1400" dirty="0">
                <a:solidFill>
                  <a:prstClr val="black"/>
                </a:solidFill>
                <a:latin typeface="Simplon Oi Headline" pitchFamily="2" charset="0"/>
              </a:rPr>
              <a:t>Móvel responde por 66% das fraudes nas </a:t>
            </a:r>
            <a:r>
              <a:rPr lang="pt-BR" sz="1400" dirty="0" smtClean="0">
                <a:solidFill>
                  <a:prstClr val="black"/>
                </a:solidFill>
                <a:latin typeface="Simplon Oi Headline" pitchFamily="2" charset="0"/>
              </a:rPr>
              <a:t>vendas</a:t>
            </a:r>
          </a:p>
          <a:p>
            <a:pPr marL="740355" lvl="1" indent="-285750" defTabSz="454605">
              <a:buFontTx/>
              <a:buChar char="-"/>
            </a:pPr>
            <a:r>
              <a:rPr lang="pt-BR" sz="1400" dirty="0" smtClean="0">
                <a:solidFill>
                  <a:prstClr val="black"/>
                </a:solidFill>
                <a:latin typeface="Simplon Oi Headline" pitchFamily="2" charset="0"/>
              </a:rPr>
              <a:t>63%  para ganho de comissionamento de vendas.</a:t>
            </a:r>
            <a:r>
              <a:rPr lang="pt-BR" sz="1100" dirty="0" smtClean="0">
                <a:solidFill>
                  <a:prstClr val="black"/>
                </a:solidFill>
                <a:latin typeface="Simplon Oi Headline" pitchFamily="2" charset="0"/>
              </a:rPr>
              <a:t> ( Erro de vendas + Venda Forçada)</a:t>
            </a:r>
            <a:endParaRPr lang="pt-BR" sz="1400" dirty="0">
              <a:solidFill>
                <a:prstClr val="black"/>
              </a:solidFill>
              <a:latin typeface="Simplon Oi Headline" pitchFamily="2" charset="0"/>
            </a:endParaRPr>
          </a:p>
          <a:p>
            <a:pPr defTabSz="454605">
              <a:lnSpc>
                <a:spcPts val="1800"/>
              </a:lnSpc>
              <a:spcBef>
                <a:spcPts val="800"/>
              </a:spcBef>
            </a:pPr>
            <a:endParaRPr lang="pt-BR" sz="1400" dirty="0" smtClean="0">
              <a:solidFill>
                <a:prstClr val="black"/>
              </a:solidFill>
              <a:latin typeface="Simplon Oi Headline" pitchFamily="2" charset="0"/>
            </a:endParaRPr>
          </a:p>
        </p:txBody>
      </p:sp>
    </p:spTree>
    <p:extLst>
      <p:ext uri="{BB962C8B-B14F-4D97-AF65-F5344CB8AC3E}">
        <p14:creationId xmlns:p14="http://schemas.microsoft.com/office/powerpoint/2010/main" val="3537100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68313" y="51470"/>
            <a:ext cx="8207375" cy="712786"/>
          </a:xfrm>
        </p:spPr>
        <p:txBody>
          <a:bodyPr vert="horz" lIns="0" tIns="0" rIns="0" bIns="0" rtlCol="0" anchor="t">
            <a:noAutofit/>
          </a:bodyPr>
          <a:lstStyle/>
          <a:p>
            <a:r>
              <a:rPr lang="pt-BR" sz="3200" dirty="0"/>
              <a:t>Objetivo, </a:t>
            </a:r>
            <a:r>
              <a:rPr lang="pt-BR" sz="3200" dirty="0" smtClean="0"/>
              <a:t>Necessidades </a:t>
            </a:r>
            <a:r>
              <a:rPr lang="pt-BR" sz="3200" dirty="0"/>
              <a:t>e </a:t>
            </a:r>
            <a:r>
              <a:rPr lang="pt-BR" sz="3200" dirty="0" smtClean="0"/>
              <a:t>Benefícios </a:t>
            </a:r>
            <a:endParaRPr lang="pt-BR" sz="3200" dirty="0"/>
          </a:p>
        </p:txBody>
      </p:sp>
      <p:sp>
        <p:nvSpPr>
          <p:cNvPr id="3" name="Content Placeholder 2"/>
          <p:cNvSpPr>
            <a:spLocks noGrp="1"/>
          </p:cNvSpPr>
          <p:nvPr>
            <p:ph sz="quarter" idx="14"/>
          </p:nvPr>
        </p:nvSpPr>
        <p:spPr>
          <a:xfrm>
            <a:off x="468312" y="1059582"/>
            <a:ext cx="8207375" cy="3672408"/>
          </a:xfrm>
        </p:spPr>
        <p:txBody>
          <a:bodyPr/>
          <a:lstStyle/>
          <a:p>
            <a:pPr marL="0" indent="0" algn="just">
              <a:buNone/>
            </a:pPr>
            <a:r>
              <a:rPr lang="pt-BR" altLang="pt-BR" sz="1600" b="1" u="sng" dirty="0" smtClean="0"/>
              <a:t>OBJETIVO:</a:t>
            </a:r>
          </a:p>
          <a:p>
            <a:pPr marL="285750" lvl="1" indent="-285750" algn="just">
              <a:defRPr/>
            </a:pPr>
            <a:r>
              <a:rPr lang="en-US" dirty="0" err="1"/>
              <a:t>Unificar</a:t>
            </a:r>
            <a:r>
              <a:rPr lang="en-US" dirty="0"/>
              <a:t> </a:t>
            </a:r>
            <a:r>
              <a:rPr lang="en-US" dirty="0" err="1"/>
              <a:t>os</a:t>
            </a:r>
            <a:r>
              <a:rPr lang="en-US" dirty="0"/>
              <a:t> </a:t>
            </a:r>
            <a:r>
              <a:rPr lang="en-US" dirty="0" err="1"/>
              <a:t>processos</a:t>
            </a:r>
            <a:r>
              <a:rPr lang="en-US" dirty="0"/>
              <a:t> de </a:t>
            </a:r>
            <a:r>
              <a:rPr lang="en-US" dirty="0" err="1"/>
              <a:t>Gestão</a:t>
            </a:r>
            <a:r>
              <a:rPr lang="en-US" dirty="0"/>
              <a:t> de </a:t>
            </a:r>
            <a:r>
              <a:rPr lang="en-US" dirty="0" err="1"/>
              <a:t>Fraudes</a:t>
            </a:r>
            <a:r>
              <a:rPr lang="en-US" dirty="0"/>
              <a:t> e </a:t>
            </a:r>
            <a:r>
              <a:rPr lang="en-US" dirty="0" err="1"/>
              <a:t>habilitar</a:t>
            </a:r>
            <a:r>
              <a:rPr lang="en-US" dirty="0"/>
              <a:t> as </a:t>
            </a:r>
            <a:r>
              <a:rPr lang="en-US" dirty="0" err="1"/>
              <a:t>capacidades</a:t>
            </a:r>
            <a:r>
              <a:rPr lang="en-US" dirty="0"/>
              <a:t> para a </a:t>
            </a:r>
            <a:r>
              <a:rPr lang="en-US" dirty="0" err="1"/>
              <a:t>T</a:t>
            </a:r>
            <a:r>
              <a:rPr lang="en-US" dirty="0" err="1" smtClean="0"/>
              <a:t>ransformação</a:t>
            </a:r>
            <a:r>
              <a:rPr lang="en-US" dirty="0" smtClean="0"/>
              <a:t> Digital </a:t>
            </a:r>
            <a:r>
              <a:rPr lang="en-US" dirty="0" err="1"/>
              <a:t>na</a:t>
            </a:r>
            <a:r>
              <a:rPr lang="en-US" dirty="0"/>
              <a:t> Oi</a:t>
            </a:r>
          </a:p>
          <a:p>
            <a:pPr marL="0" indent="0">
              <a:buNone/>
            </a:pPr>
            <a:endParaRPr lang="pt-BR" altLang="pt-BR" sz="1600" b="1" u="sng" dirty="0" smtClean="0"/>
          </a:p>
          <a:p>
            <a:pPr marL="0" indent="0">
              <a:buNone/>
            </a:pPr>
            <a:r>
              <a:rPr lang="pt-BR" altLang="pt-BR" sz="1600" b="1" u="sng" dirty="0" smtClean="0"/>
              <a:t>DESCRIÇÃO DA NECESSIDADE OU PROBLEMA:</a:t>
            </a:r>
            <a:endParaRPr lang="pt-BR" altLang="pt-BR" sz="1600" b="1" u="sng" dirty="0"/>
          </a:p>
          <a:p>
            <a:pPr algn="just">
              <a:defRPr/>
            </a:pPr>
            <a:r>
              <a:rPr lang="en-US" dirty="0" err="1" smtClean="0"/>
              <a:t>Solução</a:t>
            </a:r>
            <a:r>
              <a:rPr lang="en-US" dirty="0" smtClean="0"/>
              <a:t> </a:t>
            </a:r>
            <a:r>
              <a:rPr lang="en-US" dirty="0" err="1"/>
              <a:t>atual</a:t>
            </a:r>
            <a:r>
              <a:rPr lang="en-US" dirty="0"/>
              <a:t> </a:t>
            </a:r>
            <a:r>
              <a:rPr lang="en-US" dirty="0" err="1"/>
              <a:t>segregada</a:t>
            </a:r>
            <a:r>
              <a:rPr lang="en-US" dirty="0"/>
              <a:t> </a:t>
            </a:r>
            <a:r>
              <a:rPr lang="en-US" dirty="0" err="1"/>
              <a:t>por</a:t>
            </a:r>
            <a:r>
              <a:rPr lang="en-US" dirty="0"/>
              <a:t> </a:t>
            </a:r>
            <a:r>
              <a:rPr lang="en-US" dirty="0" err="1"/>
              <a:t>regiões</a:t>
            </a:r>
            <a:r>
              <a:rPr lang="en-US" dirty="0"/>
              <a:t>, </a:t>
            </a:r>
            <a:r>
              <a:rPr lang="en-US" dirty="0" err="1"/>
              <a:t>produtos</a:t>
            </a:r>
            <a:r>
              <a:rPr lang="en-US" dirty="0"/>
              <a:t> e </a:t>
            </a:r>
            <a:r>
              <a:rPr lang="en-US" dirty="0" err="1" smtClean="0"/>
              <a:t>serviços</a:t>
            </a:r>
            <a:endParaRPr lang="en-US" dirty="0"/>
          </a:p>
          <a:p>
            <a:pPr algn="just">
              <a:defRPr/>
            </a:pPr>
            <a:r>
              <a:rPr lang="en-US" dirty="0" err="1"/>
              <a:t>Ausência</a:t>
            </a:r>
            <a:r>
              <a:rPr lang="en-US" dirty="0"/>
              <a:t> de </a:t>
            </a:r>
            <a:r>
              <a:rPr lang="en-US" dirty="0" err="1"/>
              <a:t>visão</a:t>
            </a:r>
            <a:r>
              <a:rPr lang="en-US" dirty="0"/>
              <a:t> </a:t>
            </a:r>
            <a:r>
              <a:rPr lang="en-US" dirty="0" err="1"/>
              <a:t>unificada</a:t>
            </a:r>
            <a:r>
              <a:rPr lang="en-US" dirty="0"/>
              <a:t> dos </a:t>
            </a:r>
            <a:r>
              <a:rPr lang="en-US" dirty="0" err="1"/>
              <a:t>cenários</a:t>
            </a:r>
            <a:r>
              <a:rPr lang="en-US" dirty="0"/>
              <a:t> de </a:t>
            </a:r>
            <a:r>
              <a:rPr lang="en-US" dirty="0" err="1"/>
              <a:t>fraude</a:t>
            </a:r>
            <a:r>
              <a:rPr lang="en-US" dirty="0"/>
              <a:t> </a:t>
            </a:r>
            <a:r>
              <a:rPr lang="en-US" dirty="0" err="1"/>
              <a:t>em</a:t>
            </a:r>
            <a:r>
              <a:rPr lang="en-US" dirty="0"/>
              <a:t> </a:t>
            </a:r>
            <a:r>
              <a:rPr lang="en-US" dirty="0" smtClean="0"/>
              <a:t>multi-</a:t>
            </a:r>
            <a:r>
              <a:rPr lang="en-US" dirty="0" err="1" smtClean="0"/>
              <a:t>produtos</a:t>
            </a:r>
            <a:r>
              <a:rPr lang="en-US" dirty="0" smtClean="0"/>
              <a:t>, </a:t>
            </a:r>
            <a:r>
              <a:rPr lang="en-US" dirty="0" err="1"/>
              <a:t>impedindo</a:t>
            </a:r>
            <a:r>
              <a:rPr lang="en-US" dirty="0"/>
              <a:t> a </a:t>
            </a:r>
            <a:r>
              <a:rPr lang="en-US" dirty="0" err="1"/>
              <a:t>identificação</a:t>
            </a:r>
            <a:r>
              <a:rPr lang="en-US" dirty="0"/>
              <a:t> de </a:t>
            </a:r>
            <a:r>
              <a:rPr lang="en-US" dirty="0" err="1"/>
              <a:t>associações</a:t>
            </a:r>
            <a:r>
              <a:rPr lang="en-US" dirty="0"/>
              <a:t> </a:t>
            </a:r>
            <a:r>
              <a:rPr lang="en-US" dirty="0" err="1"/>
              <a:t>suspeitas</a:t>
            </a:r>
            <a:r>
              <a:rPr lang="en-US" dirty="0"/>
              <a:t> entre </a:t>
            </a:r>
            <a:r>
              <a:rPr lang="en-US" dirty="0" err="1"/>
              <a:t>clientes</a:t>
            </a:r>
            <a:r>
              <a:rPr lang="en-US" dirty="0"/>
              <a:t> e </a:t>
            </a:r>
            <a:r>
              <a:rPr lang="en-US" dirty="0" err="1"/>
              <a:t>contas</a:t>
            </a:r>
            <a:r>
              <a:rPr lang="en-US" dirty="0"/>
              <a:t> para </a:t>
            </a:r>
            <a:r>
              <a:rPr lang="en-US" dirty="0" err="1"/>
              <a:t>todas</a:t>
            </a:r>
            <a:r>
              <a:rPr lang="en-US" dirty="0"/>
              <a:t> as </a:t>
            </a:r>
            <a:r>
              <a:rPr lang="en-US" dirty="0" err="1"/>
              <a:t>linhas</a:t>
            </a:r>
            <a:r>
              <a:rPr lang="en-US" dirty="0"/>
              <a:t> de </a:t>
            </a:r>
            <a:r>
              <a:rPr lang="en-US" dirty="0" err="1"/>
              <a:t>negócio</a:t>
            </a:r>
            <a:r>
              <a:rPr lang="en-US" dirty="0"/>
              <a:t> da </a:t>
            </a:r>
            <a:r>
              <a:rPr lang="en-US" dirty="0" smtClean="0"/>
              <a:t>Oi</a:t>
            </a:r>
            <a:endParaRPr lang="en-US" dirty="0"/>
          </a:p>
          <a:p>
            <a:pPr algn="just">
              <a:defRPr/>
            </a:pPr>
            <a:r>
              <a:rPr lang="en-US" dirty="0" err="1"/>
              <a:t>Solução</a:t>
            </a:r>
            <a:r>
              <a:rPr lang="en-US" dirty="0"/>
              <a:t> </a:t>
            </a:r>
            <a:r>
              <a:rPr lang="en-US" dirty="0" err="1"/>
              <a:t>atual</a:t>
            </a:r>
            <a:r>
              <a:rPr lang="en-US" dirty="0"/>
              <a:t> </a:t>
            </a:r>
            <a:r>
              <a:rPr lang="en-US" dirty="0" err="1"/>
              <a:t>não</a:t>
            </a:r>
            <a:r>
              <a:rPr lang="en-US" dirty="0"/>
              <a:t> </a:t>
            </a:r>
            <a:r>
              <a:rPr lang="en-US" dirty="0" err="1"/>
              <a:t>está</a:t>
            </a:r>
            <a:r>
              <a:rPr lang="en-US" dirty="0"/>
              <a:t> </a:t>
            </a:r>
            <a:r>
              <a:rPr lang="en-US" dirty="0" err="1"/>
              <a:t>preparada</a:t>
            </a:r>
            <a:r>
              <a:rPr lang="en-US" dirty="0"/>
              <a:t> para </a:t>
            </a:r>
            <a:r>
              <a:rPr lang="en-US" dirty="0" err="1"/>
              <a:t>novos</a:t>
            </a:r>
            <a:r>
              <a:rPr lang="en-US" dirty="0"/>
              <a:t> </a:t>
            </a:r>
            <a:r>
              <a:rPr lang="en-US" dirty="0" err="1"/>
              <a:t>tipos</a:t>
            </a:r>
            <a:r>
              <a:rPr lang="en-US" dirty="0"/>
              <a:t> de </a:t>
            </a:r>
            <a:r>
              <a:rPr lang="en-US" dirty="0" err="1"/>
              <a:t>fraude</a:t>
            </a:r>
            <a:r>
              <a:rPr lang="en-US" dirty="0"/>
              <a:t> a </a:t>
            </a:r>
            <a:r>
              <a:rPr lang="en-US" dirty="0" err="1"/>
              <a:t>serem</a:t>
            </a:r>
            <a:r>
              <a:rPr lang="en-US" dirty="0"/>
              <a:t> </a:t>
            </a:r>
            <a:r>
              <a:rPr lang="en-US" dirty="0" err="1"/>
              <a:t>detectados</a:t>
            </a:r>
            <a:r>
              <a:rPr lang="en-US" dirty="0"/>
              <a:t> com a </a:t>
            </a:r>
            <a:r>
              <a:rPr lang="en-US" dirty="0" err="1"/>
              <a:t>Transformação</a:t>
            </a:r>
            <a:r>
              <a:rPr lang="en-US" dirty="0"/>
              <a:t> </a:t>
            </a:r>
            <a:r>
              <a:rPr lang="en-US" dirty="0" smtClean="0"/>
              <a:t>Digital</a:t>
            </a:r>
            <a:endParaRPr lang="en-US" dirty="0"/>
          </a:p>
          <a:p>
            <a:pPr algn="just">
              <a:defRPr/>
            </a:pPr>
            <a:r>
              <a:rPr lang="en-US" dirty="0" err="1"/>
              <a:t>Solução</a:t>
            </a:r>
            <a:r>
              <a:rPr lang="en-US" dirty="0"/>
              <a:t> </a:t>
            </a:r>
            <a:r>
              <a:rPr lang="en-US" dirty="0" err="1"/>
              <a:t>atual</a:t>
            </a:r>
            <a:r>
              <a:rPr lang="en-US" dirty="0"/>
              <a:t> </a:t>
            </a:r>
            <a:r>
              <a:rPr lang="en-US" dirty="0" err="1"/>
              <a:t>não</a:t>
            </a:r>
            <a:r>
              <a:rPr lang="en-US" dirty="0"/>
              <a:t> </a:t>
            </a:r>
            <a:r>
              <a:rPr lang="en-US" dirty="0" err="1"/>
              <a:t>permite</a:t>
            </a:r>
            <a:r>
              <a:rPr lang="en-US" dirty="0"/>
              <a:t> </a:t>
            </a:r>
            <a:r>
              <a:rPr lang="en-US" dirty="0" err="1"/>
              <a:t>realizar</a:t>
            </a:r>
            <a:r>
              <a:rPr lang="en-US" dirty="0"/>
              <a:t> </a:t>
            </a:r>
            <a:r>
              <a:rPr lang="en-US" dirty="0" err="1"/>
              <a:t>análise</a:t>
            </a:r>
            <a:r>
              <a:rPr lang="en-US" dirty="0"/>
              <a:t> </a:t>
            </a:r>
            <a:r>
              <a:rPr lang="en-US" dirty="0" err="1"/>
              <a:t>preditiva</a:t>
            </a:r>
            <a:r>
              <a:rPr lang="en-US" dirty="0"/>
              <a:t> para </a:t>
            </a:r>
            <a:r>
              <a:rPr lang="en-US" dirty="0" err="1"/>
              <a:t>antecipar</a:t>
            </a:r>
            <a:r>
              <a:rPr lang="en-US" dirty="0"/>
              <a:t> a </a:t>
            </a:r>
            <a:r>
              <a:rPr lang="en-US" dirty="0" err="1"/>
              <a:t>identificação</a:t>
            </a:r>
            <a:r>
              <a:rPr lang="en-US" dirty="0"/>
              <a:t> de </a:t>
            </a:r>
            <a:r>
              <a:rPr lang="en-US" dirty="0" err="1"/>
              <a:t>novos</a:t>
            </a:r>
            <a:r>
              <a:rPr lang="en-US" dirty="0"/>
              <a:t> </a:t>
            </a:r>
            <a:r>
              <a:rPr lang="en-US" dirty="0" err="1"/>
              <a:t>cenários</a:t>
            </a:r>
            <a:r>
              <a:rPr lang="en-US" dirty="0"/>
              <a:t> de </a:t>
            </a:r>
            <a:r>
              <a:rPr lang="en-US" dirty="0" err="1" smtClean="0"/>
              <a:t>fraude</a:t>
            </a:r>
            <a:endParaRPr lang="en-US" dirty="0"/>
          </a:p>
          <a:p>
            <a:pPr algn="just">
              <a:defRPr/>
            </a:pPr>
            <a:r>
              <a:rPr lang="en-US" dirty="0" err="1"/>
              <a:t>Processos</a:t>
            </a:r>
            <a:r>
              <a:rPr lang="en-US" dirty="0"/>
              <a:t> </a:t>
            </a:r>
            <a:r>
              <a:rPr lang="en-US" dirty="0" err="1"/>
              <a:t>manuais</a:t>
            </a:r>
            <a:r>
              <a:rPr lang="en-US" dirty="0"/>
              <a:t> de </a:t>
            </a:r>
            <a:r>
              <a:rPr lang="en-US" dirty="0" err="1"/>
              <a:t>prevenção</a:t>
            </a:r>
            <a:r>
              <a:rPr lang="en-US" dirty="0"/>
              <a:t> a </a:t>
            </a:r>
            <a:r>
              <a:rPr lang="en-US" dirty="0" err="1"/>
              <a:t>fraude</a:t>
            </a:r>
            <a:r>
              <a:rPr lang="en-US" dirty="0"/>
              <a:t> </a:t>
            </a:r>
            <a:r>
              <a:rPr lang="en-US" dirty="0" err="1"/>
              <a:t>na</a:t>
            </a:r>
            <a:r>
              <a:rPr lang="en-US" dirty="0"/>
              <a:t> OI TV e </a:t>
            </a:r>
            <a:r>
              <a:rPr lang="en-US" dirty="0" err="1"/>
              <a:t>Fixo</a:t>
            </a:r>
            <a:r>
              <a:rPr lang="en-US" dirty="0"/>
              <a:t> R2 </a:t>
            </a:r>
            <a:r>
              <a:rPr lang="en-US" dirty="0" err="1"/>
              <a:t>geram</a:t>
            </a:r>
            <a:r>
              <a:rPr lang="en-US" dirty="0"/>
              <a:t> </a:t>
            </a:r>
            <a:r>
              <a:rPr lang="en-US" dirty="0" err="1"/>
              <a:t>custos</a:t>
            </a:r>
            <a:r>
              <a:rPr lang="en-US" dirty="0"/>
              <a:t> com BO e </a:t>
            </a:r>
            <a:r>
              <a:rPr lang="en-US" dirty="0" err="1"/>
              <a:t>perda</a:t>
            </a:r>
            <a:r>
              <a:rPr lang="en-US" dirty="0"/>
              <a:t> de </a:t>
            </a:r>
            <a:r>
              <a:rPr lang="en-US" dirty="0" err="1" smtClean="0"/>
              <a:t>receita</a:t>
            </a:r>
            <a:endParaRPr lang="en-US" dirty="0"/>
          </a:p>
          <a:p>
            <a:endParaRPr lang="en-US" dirty="0"/>
          </a:p>
          <a:p>
            <a:endParaRPr lang="en-US" dirty="0" smtClean="0"/>
          </a:p>
          <a:p>
            <a:pPr marL="0" indent="0">
              <a:buNone/>
            </a:pPr>
            <a:endParaRPr lang="en-US" dirty="0"/>
          </a:p>
        </p:txBody>
      </p:sp>
      <p:sp>
        <p:nvSpPr>
          <p:cNvPr id="2" name="Footer Placeholder 1"/>
          <p:cNvSpPr>
            <a:spLocks noGrp="1"/>
          </p:cNvSpPr>
          <p:nvPr>
            <p:ph type="ftr" sz="quarter" idx="3"/>
          </p:nvPr>
        </p:nvSpPr>
        <p:spPr/>
        <p:txBody>
          <a:bodyPr/>
          <a:lstStyle/>
          <a:p>
            <a:r>
              <a:rPr lang="pt-BR" dirty="0" smtClean="0">
                <a:solidFill>
                  <a:srgbClr val="5F5F5F"/>
                </a:solidFill>
              </a:rPr>
              <a:t>MATERIAL CONFIDENCIAL  |  SLIDE Nº</a:t>
            </a:r>
            <a:endParaRPr lang="pt-BR" dirty="0">
              <a:solidFill>
                <a:srgbClr val="5F5F5F"/>
              </a:solidFill>
            </a:endParaRPr>
          </a:p>
        </p:txBody>
      </p:sp>
      <p:sp>
        <p:nvSpPr>
          <p:cNvPr id="6" name="Slide Number Placeholder 5"/>
          <p:cNvSpPr>
            <a:spLocks noGrp="1"/>
          </p:cNvSpPr>
          <p:nvPr>
            <p:ph type="sldNum" sz="quarter" idx="4"/>
          </p:nvPr>
        </p:nvSpPr>
        <p:spPr/>
        <p:txBody>
          <a:bodyPr/>
          <a:lstStyle/>
          <a:p>
            <a:fld id="{74850952-3374-434C-8FC6-DE28F8CD25B0}" type="slidenum">
              <a:rPr lang="pt-BR" smtClean="0">
                <a:solidFill>
                  <a:srgbClr val="5F5F5F"/>
                </a:solidFill>
              </a:rPr>
              <a:pPr/>
              <a:t>6</a:t>
            </a:fld>
            <a:endParaRPr lang="pt-BR" dirty="0">
              <a:solidFill>
                <a:srgbClr val="5F5F5F"/>
              </a:solidFill>
            </a:endParaRPr>
          </a:p>
        </p:txBody>
      </p:sp>
      <p:sp>
        <p:nvSpPr>
          <p:cNvPr id="4" name="Retângulo de cantos arredondados 3"/>
          <p:cNvSpPr/>
          <p:nvPr/>
        </p:nvSpPr>
        <p:spPr>
          <a:xfrm>
            <a:off x="107504" y="4499309"/>
            <a:ext cx="1656184" cy="648072"/>
          </a:xfrm>
          <a:prstGeom prst="round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400" dirty="0" smtClean="0">
                <a:latin typeface="Simplon BP Regular"/>
                <a:cs typeface="Simplon BP Regular"/>
              </a:rPr>
              <a:t>Incluir no slide de cenário</a:t>
            </a:r>
          </a:p>
        </p:txBody>
      </p:sp>
    </p:spTree>
    <p:extLst>
      <p:ext uri="{BB962C8B-B14F-4D97-AF65-F5344CB8AC3E}">
        <p14:creationId xmlns:p14="http://schemas.microsoft.com/office/powerpoint/2010/main" val="784403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a 12"/>
          <p:cNvGraphicFramePr/>
          <p:nvPr>
            <p:extLst/>
          </p:nvPr>
        </p:nvGraphicFramePr>
        <p:xfrm>
          <a:off x="164831" y="-111603"/>
          <a:ext cx="8800829" cy="495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34F21757-CAEC-9B46-BA5E-8BB41E742229}" type="slidenum">
              <a:rPr lang="en-US" smtClean="0">
                <a:solidFill>
                  <a:srgbClr val="4D4D4D"/>
                </a:solidFill>
              </a:rPr>
              <a:pPr/>
              <a:t>7</a:t>
            </a:fld>
            <a:endParaRPr lang="en-US" dirty="0">
              <a:solidFill>
                <a:srgbClr val="4D4D4D"/>
              </a:solidFill>
            </a:endParaRPr>
          </a:p>
        </p:txBody>
      </p:sp>
      <p:sp>
        <p:nvSpPr>
          <p:cNvPr id="3" name="Title 2"/>
          <p:cNvSpPr>
            <a:spLocks noGrp="1"/>
          </p:cNvSpPr>
          <p:nvPr>
            <p:ph type="title"/>
          </p:nvPr>
        </p:nvSpPr>
        <p:spPr>
          <a:xfrm>
            <a:off x="177801" y="51470"/>
            <a:ext cx="7994600" cy="432000"/>
          </a:xfrm>
        </p:spPr>
        <p:txBody>
          <a:bodyPr/>
          <a:lstStyle/>
          <a:p>
            <a:r>
              <a:rPr lang="pt-BR" sz="3200" i="0" dirty="0" smtClean="0">
                <a:solidFill>
                  <a:srgbClr val="00D318"/>
                </a:solidFill>
                <a:latin typeface="Simplon Oi Headline"/>
                <a:ea typeface="ＭＳ Ｐゴシック" charset="0"/>
              </a:rPr>
              <a:t>Benefícios </a:t>
            </a:r>
            <a:endParaRPr lang="en-US" i="0" dirty="0"/>
          </a:p>
        </p:txBody>
      </p:sp>
      <p:sp>
        <p:nvSpPr>
          <p:cNvPr id="22" name="Slide Number Placeholder 1"/>
          <p:cNvSpPr txBox="1">
            <a:spLocks/>
          </p:cNvSpPr>
          <p:nvPr/>
        </p:nvSpPr>
        <p:spPr>
          <a:xfrm>
            <a:off x="9449544" y="4999500"/>
            <a:ext cx="837456" cy="144000"/>
          </a:xfrm>
          <a:prstGeom prst="rect">
            <a:avLst/>
          </a:prstGeom>
        </p:spPr>
        <p:txBody>
          <a:bodyPr lIns="0" tIns="0" rIns="71959" bIns="0" anchor="ctr" anchorCtr="0"/>
          <a:lstStyle>
            <a:defPPr>
              <a:defRPr lang="en-US"/>
            </a:defPPr>
            <a:lvl1pPr marL="0" algn="r" defTabSz="456940" rtl="0" eaLnBrk="1" latinLnBrk="0" hangingPunct="1">
              <a:lnSpc>
                <a:spcPct val="80000"/>
              </a:lnSpc>
              <a:defRPr sz="800" kern="1200">
                <a:solidFill>
                  <a:schemeClr val="accent2"/>
                </a:solidFill>
                <a:latin typeface="Simplon Oi Headline" pitchFamily="50" charset="0"/>
                <a:ea typeface="+mn-ea"/>
                <a:cs typeface="Arial"/>
              </a:defRPr>
            </a:lvl1pPr>
            <a:lvl2pPr marL="456940" algn="l" defTabSz="456940" rtl="0" eaLnBrk="1" latinLnBrk="0" hangingPunct="1">
              <a:defRPr sz="1800" kern="1200">
                <a:solidFill>
                  <a:schemeClr val="tx1"/>
                </a:solidFill>
                <a:latin typeface="+mn-lt"/>
                <a:ea typeface="+mn-ea"/>
                <a:cs typeface="+mn-cs"/>
              </a:defRPr>
            </a:lvl2pPr>
            <a:lvl3pPr marL="913880" algn="l" defTabSz="456940" rtl="0" eaLnBrk="1" latinLnBrk="0" hangingPunct="1">
              <a:defRPr sz="1800" kern="1200">
                <a:solidFill>
                  <a:schemeClr val="tx1"/>
                </a:solidFill>
                <a:latin typeface="+mn-lt"/>
                <a:ea typeface="+mn-ea"/>
                <a:cs typeface="+mn-cs"/>
              </a:defRPr>
            </a:lvl3pPr>
            <a:lvl4pPr marL="1370820" algn="l" defTabSz="456940" rtl="0" eaLnBrk="1" latinLnBrk="0" hangingPunct="1">
              <a:defRPr sz="1800" kern="1200">
                <a:solidFill>
                  <a:schemeClr val="tx1"/>
                </a:solidFill>
                <a:latin typeface="+mn-lt"/>
                <a:ea typeface="+mn-ea"/>
                <a:cs typeface="+mn-cs"/>
              </a:defRPr>
            </a:lvl4pPr>
            <a:lvl5pPr marL="1827760" algn="l" defTabSz="456940" rtl="0" eaLnBrk="1" latinLnBrk="0" hangingPunct="1">
              <a:defRPr sz="1800" kern="1200">
                <a:solidFill>
                  <a:schemeClr val="tx1"/>
                </a:solidFill>
                <a:latin typeface="+mn-lt"/>
                <a:ea typeface="+mn-ea"/>
                <a:cs typeface="+mn-cs"/>
              </a:defRPr>
            </a:lvl5pPr>
            <a:lvl6pPr marL="2284700" algn="l" defTabSz="456940" rtl="0" eaLnBrk="1" latinLnBrk="0" hangingPunct="1">
              <a:defRPr sz="1800" kern="1200">
                <a:solidFill>
                  <a:schemeClr val="tx1"/>
                </a:solidFill>
                <a:latin typeface="+mn-lt"/>
                <a:ea typeface="+mn-ea"/>
                <a:cs typeface="+mn-cs"/>
              </a:defRPr>
            </a:lvl6pPr>
            <a:lvl7pPr marL="2741640" algn="l" defTabSz="456940" rtl="0" eaLnBrk="1" latinLnBrk="0" hangingPunct="1">
              <a:defRPr sz="1800" kern="1200">
                <a:solidFill>
                  <a:schemeClr val="tx1"/>
                </a:solidFill>
                <a:latin typeface="+mn-lt"/>
                <a:ea typeface="+mn-ea"/>
                <a:cs typeface="+mn-cs"/>
              </a:defRPr>
            </a:lvl7pPr>
            <a:lvl8pPr marL="3198580" algn="l" defTabSz="456940" rtl="0" eaLnBrk="1" latinLnBrk="0" hangingPunct="1">
              <a:defRPr sz="1800" kern="1200">
                <a:solidFill>
                  <a:schemeClr val="tx1"/>
                </a:solidFill>
                <a:latin typeface="+mn-lt"/>
                <a:ea typeface="+mn-ea"/>
                <a:cs typeface="+mn-cs"/>
              </a:defRPr>
            </a:lvl8pPr>
            <a:lvl9pPr marL="3655520" algn="l" defTabSz="456940" rtl="0" eaLnBrk="1" latinLnBrk="0" hangingPunct="1">
              <a:defRPr sz="1800" kern="1200">
                <a:solidFill>
                  <a:schemeClr val="tx1"/>
                </a:solidFill>
                <a:latin typeface="+mn-lt"/>
                <a:ea typeface="+mn-ea"/>
                <a:cs typeface="+mn-cs"/>
              </a:defRPr>
            </a:lvl9pPr>
          </a:lstStyle>
          <a:p>
            <a:fld id="{34F21757-CAEC-9B46-BA5E-8BB41E742229}" type="slidenum">
              <a:rPr lang="en-US">
                <a:solidFill>
                  <a:srgbClr val="4D4D4D"/>
                </a:solidFill>
              </a:rPr>
              <a:pPr/>
              <a:t>7</a:t>
            </a:fld>
            <a:endParaRPr lang="en-US" dirty="0">
              <a:solidFill>
                <a:srgbClr val="4D4D4D"/>
              </a:solidFill>
            </a:endParaRPr>
          </a:p>
        </p:txBody>
      </p:sp>
      <p:sp>
        <p:nvSpPr>
          <p:cNvPr id="8" name="Retângulo de cantos arredondados 7"/>
          <p:cNvSpPr/>
          <p:nvPr/>
        </p:nvSpPr>
        <p:spPr>
          <a:xfrm>
            <a:off x="107004" y="800685"/>
            <a:ext cx="8968902" cy="4198815"/>
          </a:xfrm>
          <a:prstGeom prst="roundRect">
            <a:avLst>
              <a:gd name="adj" fmla="val 3220"/>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800"/>
              </a:lnSpc>
              <a:spcBef>
                <a:spcPts val="800"/>
              </a:spcBef>
            </a:pPr>
            <a:endParaRPr lang="pt-BR" sz="1200" dirty="0">
              <a:solidFill>
                <a:prstClr val="white"/>
              </a:solidFill>
              <a:latin typeface="Simplon BP Regular" pitchFamily="2" charset="0"/>
            </a:endParaRPr>
          </a:p>
        </p:txBody>
      </p:sp>
      <p:sp>
        <p:nvSpPr>
          <p:cNvPr id="9" name="CaixaDeTexto 8"/>
          <p:cNvSpPr txBox="1"/>
          <p:nvPr/>
        </p:nvSpPr>
        <p:spPr>
          <a:xfrm>
            <a:off x="1007074" y="1857577"/>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FEV</a:t>
            </a:r>
            <a:endParaRPr lang="pt-BR" sz="1200" b="1" dirty="0">
              <a:solidFill>
                <a:prstClr val="black"/>
              </a:solidFill>
              <a:latin typeface="Simplon BP Regular" pitchFamily="2" charset="0"/>
            </a:endParaRPr>
          </a:p>
        </p:txBody>
      </p:sp>
      <p:sp>
        <p:nvSpPr>
          <p:cNvPr id="16" name="CaixaDeTexto 15"/>
          <p:cNvSpPr txBox="1"/>
          <p:nvPr/>
        </p:nvSpPr>
        <p:spPr>
          <a:xfrm>
            <a:off x="2837645" y="1845012"/>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ENTREGA 2</a:t>
            </a:r>
            <a:endParaRPr lang="pt-BR" sz="1200" b="1" dirty="0">
              <a:solidFill>
                <a:prstClr val="black"/>
              </a:solidFill>
              <a:latin typeface="Simplon BP Regular" pitchFamily="2" charset="0"/>
            </a:endParaRPr>
          </a:p>
        </p:txBody>
      </p:sp>
      <p:sp>
        <p:nvSpPr>
          <p:cNvPr id="17" name="CaixaDeTexto 16"/>
          <p:cNvSpPr txBox="1"/>
          <p:nvPr/>
        </p:nvSpPr>
        <p:spPr>
          <a:xfrm>
            <a:off x="4845943" y="1845012"/>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ENTREGA 3</a:t>
            </a:r>
            <a:endParaRPr lang="pt-BR" sz="1200" b="1" dirty="0">
              <a:solidFill>
                <a:prstClr val="black"/>
              </a:solidFill>
              <a:latin typeface="Simplon BP Regular" pitchFamily="2" charset="0"/>
            </a:endParaRPr>
          </a:p>
        </p:txBody>
      </p:sp>
      <p:sp>
        <p:nvSpPr>
          <p:cNvPr id="24" name="CaixaDeTexto 23"/>
          <p:cNvSpPr txBox="1"/>
          <p:nvPr/>
        </p:nvSpPr>
        <p:spPr>
          <a:xfrm>
            <a:off x="6687524" y="1845012"/>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ENTREGA 4</a:t>
            </a:r>
            <a:endParaRPr lang="pt-BR" sz="1200" b="1" dirty="0">
              <a:solidFill>
                <a:prstClr val="black"/>
              </a:solidFill>
              <a:latin typeface="Simplon BP Regular" pitchFamily="2" charset="0"/>
            </a:endParaRPr>
          </a:p>
        </p:txBody>
      </p:sp>
      <p:sp>
        <p:nvSpPr>
          <p:cNvPr id="5" name="Elipse 4"/>
          <p:cNvSpPr/>
          <p:nvPr/>
        </p:nvSpPr>
        <p:spPr>
          <a:xfrm flipV="1">
            <a:off x="165370" y="4608115"/>
            <a:ext cx="152939" cy="1529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4605">
              <a:lnSpc>
                <a:spcPts val="1800"/>
              </a:lnSpc>
              <a:spcBef>
                <a:spcPts val="800"/>
              </a:spcBef>
            </a:pPr>
            <a:endParaRPr lang="pt-BR" sz="1600" i="1" dirty="0">
              <a:solidFill>
                <a:prstClr val="white"/>
              </a:solidFill>
            </a:endParaRPr>
          </a:p>
        </p:txBody>
      </p:sp>
      <p:sp>
        <p:nvSpPr>
          <p:cNvPr id="25" name="Elipse 24"/>
          <p:cNvSpPr/>
          <p:nvPr/>
        </p:nvSpPr>
        <p:spPr>
          <a:xfrm flipV="1">
            <a:off x="164831" y="4799401"/>
            <a:ext cx="152939" cy="152939"/>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54605">
              <a:lnSpc>
                <a:spcPts val="1800"/>
              </a:lnSpc>
              <a:spcBef>
                <a:spcPts val="800"/>
              </a:spcBef>
            </a:pPr>
            <a:endParaRPr lang="pt-BR" sz="1600" i="1" dirty="0">
              <a:solidFill>
                <a:prstClr val="black"/>
              </a:solidFill>
            </a:endParaRPr>
          </a:p>
        </p:txBody>
      </p:sp>
      <p:sp>
        <p:nvSpPr>
          <p:cNvPr id="6" name="CaixaDeTexto 5"/>
          <p:cNvSpPr txBox="1"/>
          <p:nvPr/>
        </p:nvSpPr>
        <p:spPr>
          <a:xfrm>
            <a:off x="328037" y="4555873"/>
            <a:ext cx="914400" cy="914400"/>
          </a:xfrm>
          <a:prstGeom prst="rect">
            <a:avLst/>
          </a:prstGeom>
          <a:noFill/>
        </p:spPr>
        <p:txBody>
          <a:bodyPr wrap="none" lIns="0" tIns="0" rIns="0" bIns="0" rtlCol="0">
            <a:noAutofit/>
          </a:bodyPr>
          <a:lstStyle/>
          <a:p>
            <a:pPr defTabSz="454605">
              <a:lnSpc>
                <a:spcPts val="1800"/>
              </a:lnSpc>
              <a:spcBef>
                <a:spcPts val="800"/>
              </a:spcBef>
            </a:pPr>
            <a:r>
              <a:rPr lang="pt-BR" sz="900" i="1" dirty="0" smtClean="0">
                <a:solidFill>
                  <a:prstClr val="black"/>
                </a:solidFill>
              </a:rPr>
              <a:t>Cronograma Oficial TI</a:t>
            </a:r>
          </a:p>
        </p:txBody>
      </p:sp>
      <p:sp>
        <p:nvSpPr>
          <p:cNvPr id="26" name="CaixaDeTexto 25"/>
          <p:cNvSpPr txBox="1"/>
          <p:nvPr/>
        </p:nvSpPr>
        <p:spPr>
          <a:xfrm>
            <a:off x="334530" y="4737457"/>
            <a:ext cx="914400" cy="914400"/>
          </a:xfrm>
          <a:prstGeom prst="rect">
            <a:avLst/>
          </a:prstGeom>
          <a:noFill/>
        </p:spPr>
        <p:txBody>
          <a:bodyPr wrap="none" lIns="0" tIns="0" rIns="0" bIns="0" rtlCol="0">
            <a:noAutofit/>
          </a:bodyPr>
          <a:lstStyle/>
          <a:p>
            <a:pPr defTabSz="454605">
              <a:lnSpc>
                <a:spcPts val="1800"/>
              </a:lnSpc>
              <a:spcBef>
                <a:spcPts val="800"/>
              </a:spcBef>
            </a:pPr>
            <a:r>
              <a:rPr lang="pt-BR" sz="900" i="1" dirty="0" smtClean="0">
                <a:solidFill>
                  <a:prstClr val="black"/>
                </a:solidFill>
              </a:rPr>
              <a:t>Expectativa Não Oficial TI</a:t>
            </a:r>
          </a:p>
        </p:txBody>
      </p:sp>
      <p:sp>
        <p:nvSpPr>
          <p:cNvPr id="20" name="CaixaDeTexto 19"/>
          <p:cNvSpPr txBox="1"/>
          <p:nvPr/>
        </p:nvSpPr>
        <p:spPr>
          <a:xfrm>
            <a:off x="2987824" y="2260060"/>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2T18</a:t>
            </a:r>
            <a:endParaRPr lang="pt-BR" sz="1200" b="1" dirty="0">
              <a:solidFill>
                <a:prstClr val="black"/>
              </a:solidFill>
              <a:latin typeface="Simplon BP Regular" pitchFamily="2" charset="0"/>
            </a:endParaRPr>
          </a:p>
        </p:txBody>
      </p:sp>
      <p:sp>
        <p:nvSpPr>
          <p:cNvPr id="21" name="CaixaDeTexto 20"/>
          <p:cNvSpPr txBox="1"/>
          <p:nvPr/>
        </p:nvSpPr>
        <p:spPr>
          <a:xfrm>
            <a:off x="5004048" y="2249864"/>
            <a:ext cx="865762" cy="233464"/>
          </a:xfrm>
          <a:prstGeom prst="rect">
            <a:avLst/>
          </a:prstGeom>
          <a:noFill/>
        </p:spPr>
        <p:txBody>
          <a:bodyPr wrap="square" lIns="0" tIns="0" rIns="0" bIns="0" rtlCol="0">
            <a:noAutofit/>
          </a:bodyPr>
          <a:lstStyle/>
          <a:p>
            <a:pPr>
              <a:lnSpc>
                <a:spcPts val="1800"/>
              </a:lnSpc>
              <a:spcBef>
                <a:spcPts val="800"/>
              </a:spcBef>
            </a:pPr>
            <a:r>
              <a:rPr lang="pt-BR" sz="1200" b="1" dirty="0" smtClean="0">
                <a:solidFill>
                  <a:prstClr val="black"/>
                </a:solidFill>
                <a:latin typeface="Simplon BP Regular" pitchFamily="2" charset="0"/>
              </a:rPr>
              <a:t>3T18</a:t>
            </a:r>
            <a:endParaRPr lang="pt-BR" sz="1200" b="1" dirty="0">
              <a:solidFill>
                <a:prstClr val="black"/>
              </a:solidFill>
              <a:latin typeface="Simplon BP Regular" pitchFamily="2" charset="0"/>
            </a:endParaRPr>
          </a:p>
        </p:txBody>
      </p:sp>
      <p:sp>
        <p:nvSpPr>
          <p:cNvPr id="23" name="CaixaDeTexto 22"/>
          <p:cNvSpPr txBox="1"/>
          <p:nvPr/>
        </p:nvSpPr>
        <p:spPr>
          <a:xfrm>
            <a:off x="6898667" y="2260060"/>
            <a:ext cx="865762" cy="233464"/>
          </a:xfrm>
          <a:prstGeom prst="rect">
            <a:avLst/>
          </a:prstGeom>
          <a:noFill/>
        </p:spPr>
        <p:txBody>
          <a:bodyPr wrap="square" lIns="0" tIns="0" rIns="0" bIns="0" rtlCol="0">
            <a:noAutofit/>
          </a:bodyPr>
          <a:lstStyle/>
          <a:p>
            <a:pPr>
              <a:lnSpc>
                <a:spcPts val="1800"/>
              </a:lnSpc>
              <a:spcBef>
                <a:spcPts val="800"/>
              </a:spcBef>
            </a:pPr>
            <a:r>
              <a:rPr lang="pt-BR" sz="1200" b="1" dirty="0">
                <a:solidFill>
                  <a:prstClr val="black"/>
                </a:solidFill>
                <a:latin typeface="Simplon BP Regular" pitchFamily="2" charset="0"/>
              </a:rPr>
              <a:t>4</a:t>
            </a:r>
            <a:r>
              <a:rPr lang="pt-BR" sz="1200" b="1" dirty="0" smtClean="0">
                <a:solidFill>
                  <a:prstClr val="black"/>
                </a:solidFill>
                <a:latin typeface="Simplon BP Regular" pitchFamily="2" charset="0"/>
              </a:rPr>
              <a:t>T18</a:t>
            </a:r>
            <a:endParaRPr lang="pt-BR" sz="1200" b="1" dirty="0">
              <a:solidFill>
                <a:prstClr val="black"/>
              </a:solidFill>
              <a:latin typeface="Simplon BP Regular" pitchFamily="2" charset="0"/>
            </a:endParaRPr>
          </a:p>
        </p:txBody>
      </p:sp>
    </p:spTree>
    <p:extLst>
      <p:ext uri="{BB962C8B-B14F-4D97-AF65-F5344CB8AC3E}">
        <p14:creationId xmlns:p14="http://schemas.microsoft.com/office/powerpoint/2010/main" val="3428352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68313" y="51470"/>
            <a:ext cx="8207375" cy="712786"/>
          </a:xfrm>
        </p:spPr>
        <p:txBody>
          <a:bodyPr vert="horz" lIns="0" tIns="0" rIns="0" bIns="0" rtlCol="0" anchor="t">
            <a:noAutofit/>
          </a:bodyPr>
          <a:lstStyle/>
          <a:p>
            <a:r>
              <a:rPr lang="pt-BR" sz="3200" dirty="0"/>
              <a:t>Objetivo, </a:t>
            </a:r>
            <a:r>
              <a:rPr lang="pt-BR" sz="3200" dirty="0" smtClean="0"/>
              <a:t>Necessidades </a:t>
            </a:r>
            <a:r>
              <a:rPr lang="pt-BR" sz="3200" dirty="0"/>
              <a:t>e </a:t>
            </a:r>
            <a:r>
              <a:rPr lang="pt-BR" sz="3200" dirty="0" smtClean="0"/>
              <a:t>Benefícios </a:t>
            </a:r>
            <a:endParaRPr lang="pt-BR" sz="3200" dirty="0"/>
          </a:p>
        </p:txBody>
      </p:sp>
      <p:sp>
        <p:nvSpPr>
          <p:cNvPr id="3" name="Content Placeholder 2"/>
          <p:cNvSpPr>
            <a:spLocks noGrp="1"/>
          </p:cNvSpPr>
          <p:nvPr>
            <p:ph sz="quarter" idx="14"/>
          </p:nvPr>
        </p:nvSpPr>
        <p:spPr>
          <a:xfrm>
            <a:off x="468312" y="915566"/>
            <a:ext cx="8207375" cy="3672408"/>
          </a:xfrm>
        </p:spPr>
        <p:txBody>
          <a:bodyPr/>
          <a:lstStyle/>
          <a:p>
            <a:pPr marL="0" indent="0">
              <a:buNone/>
            </a:pPr>
            <a:r>
              <a:rPr lang="pt-BR" altLang="pt-BR" sz="1600" b="1" u="sng" dirty="0" smtClean="0"/>
              <a:t>BENEFÍCIOS:</a:t>
            </a:r>
          </a:p>
          <a:p>
            <a:pPr marL="0" indent="0">
              <a:buNone/>
            </a:pPr>
            <a:endParaRPr lang="pt-BR" altLang="pt-BR" sz="1600" b="1" u="sng" dirty="0"/>
          </a:p>
          <a:p>
            <a:pPr algn="just">
              <a:buFont typeface="Wingdings" panose="05000000000000000000" pitchFamily="2" charset="2"/>
              <a:buChar char="§"/>
            </a:pPr>
            <a:r>
              <a:rPr lang="en-US" dirty="0" err="1"/>
              <a:t>Redução</a:t>
            </a:r>
            <a:r>
              <a:rPr lang="en-US" dirty="0"/>
              <a:t> da taxa de </a:t>
            </a:r>
            <a:r>
              <a:rPr lang="en-US" dirty="0" smtClean="0"/>
              <a:t>JEC</a:t>
            </a:r>
          </a:p>
          <a:p>
            <a:pPr algn="just">
              <a:buFont typeface="Wingdings" panose="05000000000000000000" pitchFamily="2" charset="2"/>
              <a:buChar char="§"/>
            </a:pPr>
            <a:r>
              <a:rPr lang="en-US" dirty="0" err="1"/>
              <a:t>Redução</a:t>
            </a:r>
            <a:r>
              <a:rPr lang="en-US" dirty="0"/>
              <a:t> da taxa de </a:t>
            </a:r>
            <a:r>
              <a:rPr lang="en-US" dirty="0" err="1"/>
              <a:t>reclamação</a:t>
            </a:r>
            <a:r>
              <a:rPr lang="en-US" dirty="0"/>
              <a:t> </a:t>
            </a:r>
            <a:r>
              <a:rPr lang="en-US" dirty="0" err="1"/>
              <a:t>em</a:t>
            </a:r>
            <a:r>
              <a:rPr lang="en-US" dirty="0"/>
              <a:t> </a:t>
            </a:r>
            <a:r>
              <a:rPr lang="en-US" dirty="0" err="1"/>
              <a:t>redes</a:t>
            </a:r>
            <a:r>
              <a:rPr lang="en-US" dirty="0"/>
              <a:t> </a:t>
            </a:r>
            <a:r>
              <a:rPr lang="en-US" dirty="0" err="1"/>
              <a:t>sociais</a:t>
            </a:r>
            <a:endParaRPr lang="en-US" dirty="0"/>
          </a:p>
          <a:p>
            <a:pPr algn="just"/>
            <a:r>
              <a:rPr lang="en-US" dirty="0" err="1"/>
              <a:t>Redução</a:t>
            </a:r>
            <a:r>
              <a:rPr lang="en-US" dirty="0"/>
              <a:t> de </a:t>
            </a:r>
            <a:r>
              <a:rPr lang="en-US" dirty="0" err="1"/>
              <a:t>perda</a:t>
            </a:r>
            <a:r>
              <a:rPr lang="en-US" dirty="0"/>
              <a:t> de </a:t>
            </a:r>
            <a:r>
              <a:rPr lang="en-US" dirty="0" err="1" smtClean="0"/>
              <a:t>custo</a:t>
            </a:r>
            <a:r>
              <a:rPr lang="en-US" dirty="0" smtClean="0"/>
              <a:t> de </a:t>
            </a:r>
            <a:r>
              <a:rPr lang="en-US" dirty="0" err="1"/>
              <a:t>interconexão</a:t>
            </a:r>
            <a:endParaRPr lang="en-US" dirty="0"/>
          </a:p>
          <a:p>
            <a:pPr algn="just"/>
            <a:r>
              <a:rPr lang="en-US" dirty="0" err="1"/>
              <a:t>Redução</a:t>
            </a:r>
            <a:r>
              <a:rPr lang="en-US" dirty="0"/>
              <a:t> de </a:t>
            </a:r>
            <a:r>
              <a:rPr lang="en-US" dirty="0" err="1"/>
              <a:t>ativação</a:t>
            </a:r>
            <a:r>
              <a:rPr lang="en-US" dirty="0"/>
              <a:t> e </a:t>
            </a:r>
            <a:r>
              <a:rPr lang="en-US" dirty="0" err="1"/>
              <a:t>instalação</a:t>
            </a:r>
            <a:r>
              <a:rPr lang="en-US" dirty="0"/>
              <a:t> de </a:t>
            </a:r>
            <a:r>
              <a:rPr lang="en-US" dirty="0" err="1"/>
              <a:t>produtos</a:t>
            </a:r>
            <a:r>
              <a:rPr lang="en-US" dirty="0"/>
              <a:t> </a:t>
            </a:r>
            <a:r>
              <a:rPr lang="en-US" dirty="0" err="1"/>
              <a:t>indevidos</a:t>
            </a:r>
            <a:endParaRPr lang="en-US" dirty="0"/>
          </a:p>
          <a:p>
            <a:pPr algn="just"/>
            <a:r>
              <a:rPr lang="en-US" dirty="0" err="1"/>
              <a:t>Aprimoramento</a:t>
            </a:r>
            <a:r>
              <a:rPr lang="en-US" dirty="0"/>
              <a:t> da </a:t>
            </a:r>
            <a:r>
              <a:rPr lang="en-US" dirty="0" err="1"/>
              <a:t>experiência</a:t>
            </a:r>
            <a:r>
              <a:rPr lang="en-US" dirty="0"/>
              <a:t> do </a:t>
            </a:r>
            <a:r>
              <a:rPr lang="en-US" dirty="0" err="1"/>
              <a:t>cliente</a:t>
            </a:r>
            <a:endParaRPr lang="en-US" dirty="0"/>
          </a:p>
          <a:p>
            <a:pPr algn="just"/>
            <a:r>
              <a:rPr lang="en-US" dirty="0" err="1" smtClean="0"/>
              <a:t>Redução</a:t>
            </a:r>
            <a:r>
              <a:rPr lang="en-US" dirty="0" smtClean="0"/>
              <a:t> </a:t>
            </a:r>
            <a:r>
              <a:rPr lang="en-US" dirty="0"/>
              <a:t>do churn</a:t>
            </a:r>
          </a:p>
          <a:p>
            <a:pPr algn="just"/>
            <a:r>
              <a:rPr lang="en-US" dirty="0" err="1"/>
              <a:t>Aumento</a:t>
            </a:r>
            <a:r>
              <a:rPr lang="en-US" dirty="0"/>
              <a:t> de </a:t>
            </a:r>
            <a:r>
              <a:rPr lang="en-US" dirty="0" err="1"/>
              <a:t>vendas</a:t>
            </a:r>
            <a:r>
              <a:rPr lang="en-US" dirty="0"/>
              <a:t> com a </a:t>
            </a:r>
            <a:r>
              <a:rPr lang="en-US" dirty="0" err="1" smtClean="0"/>
              <a:t>maior</a:t>
            </a:r>
            <a:r>
              <a:rPr lang="en-US" dirty="0" smtClean="0"/>
              <a:t> </a:t>
            </a:r>
            <a:r>
              <a:rPr lang="en-US" dirty="0" err="1" smtClean="0"/>
              <a:t>assertividade</a:t>
            </a:r>
            <a:r>
              <a:rPr lang="en-US" dirty="0" smtClean="0"/>
              <a:t> das </a:t>
            </a:r>
            <a:r>
              <a:rPr lang="en-US" dirty="0" err="1" smtClean="0"/>
              <a:t>derivações</a:t>
            </a:r>
            <a:r>
              <a:rPr lang="en-US" dirty="0" smtClean="0"/>
              <a:t> e </a:t>
            </a:r>
            <a:r>
              <a:rPr lang="en-US" dirty="0" err="1" smtClean="0"/>
              <a:t>maior</a:t>
            </a:r>
            <a:r>
              <a:rPr lang="en-US" dirty="0" smtClean="0"/>
              <a:t> </a:t>
            </a:r>
            <a:r>
              <a:rPr lang="en-US" dirty="0" err="1" smtClean="0"/>
              <a:t>número</a:t>
            </a:r>
            <a:r>
              <a:rPr lang="en-US" dirty="0" smtClean="0"/>
              <a:t> de </a:t>
            </a:r>
            <a:r>
              <a:rPr lang="en-US" dirty="0" err="1" smtClean="0"/>
              <a:t>tentativas</a:t>
            </a:r>
            <a:r>
              <a:rPr lang="en-US" dirty="0" smtClean="0"/>
              <a:t> de </a:t>
            </a:r>
            <a:r>
              <a:rPr lang="en-US" dirty="0" err="1" smtClean="0"/>
              <a:t>contato</a:t>
            </a:r>
            <a:r>
              <a:rPr lang="en-US" dirty="0" smtClean="0"/>
              <a:t>.</a:t>
            </a:r>
            <a:endParaRPr lang="en-US" dirty="0"/>
          </a:p>
        </p:txBody>
      </p:sp>
      <p:sp>
        <p:nvSpPr>
          <p:cNvPr id="2" name="Footer Placeholder 1"/>
          <p:cNvSpPr>
            <a:spLocks noGrp="1"/>
          </p:cNvSpPr>
          <p:nvPr>
            <p:ph type="ftr" sz="quarter" idx="3"/>
          </p:nvPr>
        </p:nvSpPr>
        <p:spPr/>
        <p:txBody>
          <a:bodyPr/>
          <a:lstStyle/>
          <a:p>
            <a:r>
              <a:rPr lang="pt-BR" dirty="0" smtClean="0"/>
              <a:t>MATERIAL CONFIDENCIAL  |  SLIDE Nº</a:t>
            </a:r>
            <a:endParaRPr lang="pt-BR" dirty="0"/>
          </a:p>
        </p:txBody>
      </p:sp>
      <p:sp>
        <p:nvSpPr>
          <p:cNvPr id="6" name="Slide Number Placeholder 5"/>
          <p:cNvSpPr>
            <a:spLocks noGrp="1"/>
          </p:cNvSpPr>
          <p:nvPr>
            <p:ph type="sldNum" sz="quarter" idx="4"/>
          </p:nvPr>
        </p:nvSpPr>
        <p:spPr/>
        <p:txBody>
          <a:bodyPr/>
          <a:lstStyle/>
          <a:p>
            <a:fld id="{74850952-3374-434C-8FC6-DE28F8CD25B0}" type="slidenum">
              <a:rPr lang="pt-BR" smtClean="0"/>
              <a:pPr/>
              <a:t>8</a:t>
            </a:fld>
            <a:endParaRPr lang="pt-BR" dirty="0"/>
          </a:p>
        </p:txBody>
      </p:sp>
      <p:graphicFrame>
        <p:nvGraphicFramePr>
          <p:cNvPr id="8" name="Diagrama 7"/>
          <p:cNvGraphicFramePr/>
          <p:nvPr>
            <p:extLst>
              <p:ext uri="{D42A27DB-BD31-4B8C-83A1-F6EECF244321}">
                <p14:modId xmlns:p14="http://schemas.microsoft.com/office/powerpoint/2010/main" val="2067932572"/>
              </p:ext>
            </p:extLst>
          </p:nvPr>
        </p:nvGraphicFramePr>
        <p:xfrm>
          <a:off x="6444208" y="771625"/>
          <a:ext cx="2880320" cy="2232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tângulo de cantos arredondados 8"/>
          <p:cNvSpPr/>
          <p:nvPr/>
        </p:nvSpPr>
        <p:spPr>
          <a:xfrm>
            <a:off x="107504" y="4499309"/>
            <a:ext cx="1656184" cy="648072"/>
          </a:xfrm>
          <a:prstGeom prst="round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400" dirty="0" smtClean="0">
                <a:latin typeface="Simplon BP Regular"/>
                <a:cs typeface="Simplon BP Regular"/>
              </a:rPr>
              <a:t>Incluir no slide de anterior</a:t>
            </a:r>
          </a:p>
        </p:txBody>
      </p:sp>
    </p:spTree>
    <p:extLst>
      <p:ext uri="{BB962C8B-B14F-4D97-AF65-F5344CB8AC3E}">
        <p14:creationId xmlns:p14="http://schemas.microsoft.com/office/powerpoint/2010/main" val="519128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8313" y="51470"/>
            <a:ext cx="8207375" cy="712786"/>
          </a:xfrm>
        </p:spPr>
        <p:txBody>
          <a:bodyPr vert="horz" lIns="0" tIns="0" rIns="0" bIns="0" rtlCol="0" anchor="t">
            <a:noAutofit/>
          </a:bodyPr>
          <a:lstStyle/>
          <a:p>
            <a:r>
              <a:rPr lang="pt-BR" sz="3200" dirty="0" smtClean="0"/>
              <a:t>Organograma</a:t>
            </a:r>
            <a:endParaRPr lang="pt-BR" sz="3200" dirty="0"/>
          </a:p>
        </p:txBody>
      </p:sp>
      <p:sp>
        <p:nvSpPr>
          <p:cNvPr id="4" name="Espaço Reservado para Rodapé 3"/>
          <p:cNvSpPr>
            <a:spLocks noGrp="1"/>
          </p:cNvSpPr>
          <p:nvPr>
            <p:ph type="ftr" sz="quarter" idx="3"/>
          </p:nvPr>
        </p:nvSpPr>
        <p:spPr/>
        <p:txBody>
          <a:bodyPr/>
          <a:lstStyle/>
          <a:p>
            <a:r>
              <a:rPr lang="pt-BR" dirty="0" smtClean="0"/>
              <a:t>MATERIAL CONFIDENCIAL  |  SLIDE Nº</a:t>
            </a:r>
            <a:endParaRPr lang="pt-BR" dirty="0"/>
          </a:p>
        </p:txBody>
      </p:sp>
      <p:sp>
        <p:nvSpPr>
          <p:cNvPr id="5" name="Espaço Reservado para Número de Slide 4"/>
          <p:cNvSpPr>
            <a:spLocks noGrp="1"/>
          </p:cNvSpPr>
          <p:nvPr>
            <p:ph type="sldNum" sz="quarter" idx="4"/>
          </p:nvPr>
        </p:nvSpPr>
        <p:spPr/>
        <p:txBody>
          <a:bodyPr/>
          <a:lstStyle/>
          <a:p>
            <a:fld id="{74850952-3374-434C-8FC6-DE28F8CD25B0}" type="slidenum">
              <a:rPr lang="pt-BR" smtClean="0"/>
              <a:pPr/>
              <a:t>9</a:t>
            </a:fld>
            <a:endParaRPr lang="pt-BR" dirty="0"/>
          </a:p>
        </p:txBody>
      </p:sp>
      <p:sp>
        <p:nvSpPr>
          <p:cNvPr id="8" name="Rectangle 36"/>
          <p:cNvSpPr/>
          <p:nvPr/>
        </p:nvSpPr>
        <p:spPr>
          <a:xfrm>
            <a:off x="4772432" y="314181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lvl="0" algn="ctr" defTabSz="914400" hangingPunct="0">
              <a:lnSpc>
                <a:spcPct val="93000"/>
              </a:lnSpc>
              <a:buClr>
                <a:srgbClr val="000000"/>
              </a:buClr>
              <a:buSzPct val="100000"/>
              <a:defRPr/>
            </a:pPr>
            <a:r>
              <a:rPr lang="pt-BR" sz="1100" b="1" dirty="0">
                <a:latin typeface="Simplon BP Regular"/>
                <a:cs typeface="Simplon BP Regular"/>
              </a:rPr>
              <a:t>INTEGRAÇÔES TI </a:t>
            </a:r>
            <a:endParaRPr lang="pt-BR" sz="1100" b="1" dirty="0" smtClean="0">
              <a:latin typeface="Simplon BP Regular"/>
              <a:cs typeface="Simplon BP Regular"/>
            </a:endParaRPr>
          </a:p>
          <a:p>
            <a:pPr lvl="0" algn="ctr" defTabSz="914400" hangingPunct="0">
              <a:lnSpc>
                <a:spcPct val="93000"/>
              </a:lnSpc>
              <a:buClr>
                <a:srgbClr val="000000"/>
              </a:buClr>
              <a:buSzPct val="100000"/>
              <a:defRPr/>
            </a:pPr>
            <a:r>
              <a:rPr lang="pt-BR" sz="1100" dirty="0">
                <a:latin typeface="Simplon BP Regular"/>
                <a:cs typeface="Simplon BP Regular"/>
              </a:rPr>
              <a:t>Eduardo D</a:t>
            </a:r>
            <a:endParaRPr lang="pt-BR" sz="1100" kern="0" dirty="0">
              <a:latin typeface="Simplon BP Regular"/>
              <a:cs typeface="Simplon BP Regular"/>
            </a:endParaRPr>
          </a:p>
        </p:txBody>
      </p:sp>
      <p:sp>
        <p:nvSpPr>
          <p:cNvPr id="9" name="Rectangle 13"/>
          <p:cNvSpPr>
            <a:spLocks noChangeArrowheads="1"/>
          </p:cNvSpPr>
          <p:nvPr/>
        </p:nvSpPr>
        <p:spPr bwMode="auto">
          <a:xfrm>
            <a:off x="723499" y="1001339"/>
            <a:ext cx="6691573" cy="360000"/>
          </a:xfrm>
          <a:prstGeom prst="rect">
            <a:avLst/>
          </a:prstGeom>
          <a:solidFill>
            <a:schemeClr val="accent1"/>
          </a:solidFill>
          <a:ln w="12700" cmpd="sng">
            <a:noFill/>
            <a:miter lim="800000"/>
            <a:headEnd/>
            <a:tailEnd/>
          </a:ln>
          <a:effectLst/>
        </p:spPr>
        <p:txBody>
          <a:bodyPr wrap="none" lIns="36000" rIns="36000" anchor="ctr"/>
          <a:lstStyle/>
          <a:p>
            <a:pPr marL="0" marR="0" lvl="0" indent="0" algn="ctr" defTabSz="914400" eaLnBrk="1" fontAlgn="auto" latinLnBrk="0" hangingPunct="0">
              <a:lnSpc>
                <a:spcPct val="93000"/>
              </a:lnSpc>
              <a:spcBef>
                <a:spcPts val="0"/>
              </a:spcBef>
              <a:spcAft>
                <a:spcPts val="0"/>
              </a:spcAft>
              <a:buClr>
                <a:srgbClr val="000000"/>
              </a:buClr>
              <a:buSzPct val="100000"/>
              <a:buFont typeface="Times New Roman" pitchFamily="30" charset="0"/>
              <a:buNone/>
              <a:tabLst/>
              <a:defRPr/>
            </a:pPr>
            <a:r>
              <a:rPr kumimoji="0" lang="pt-BR" sz="1200" b="1" i="0" u="none" strike="noStrike" kern="0" cap="none" spc="0" normalizeH="0" baseline="0" noProof="0" dirty="0" smtClean="0">
                <a:ln>
                  <a:noFill/>
                </a:ln>
                <a:solidFill>
                  <a:srgbClr val="FFFFFF"/>
                </a:solidFill>
                <a:effectLst/>
                <a:uLnTx/>
                <a:uFillTx/>
                <a:latin typeface="Simplon BP Regular"/>
                <a:cs typeface="Simplon BP Regular"/>
              </a:rPr>
              <a:t>SPONSOR</a:t>
            </a:r>
            <a:endParaRPr kumimoji="0" lang="pt-BR" sz="1200" b="1" i="0" u="none" strike="noStrike" kern="0" cap="none" spc="0" normalizeH="0" baseline="0" noProof="0" dirty="0">
              <a:ln>
                <a:noFill/>
              </a:ln>
              <a:solidFill>
                <a:srgbClr val="FFFFFF"/>
              </a:solidFill>
              <a:effectLst/>
              <a:uLnTx/>
              <a:uFillTx/>
              <a:latin typeface="Simplon BP Regular"/>
              <a:cs typeface="Simplon BP Regular"/>
            </a:endParaRPr>
          </a:p>
          <a:p>
            <a:pPr lvl="0" algn="ctr" defTabSz="914400" hangingPunct="0">
              <a:lnSpc>
                <a:spcPct val="93000"/>
              </a:lnSpc>
              <a:buClr>
                <a:srgbClr val="000000"/>
              </a:buClr>
              <a:buSzPct val="100000"/>
              <a:defRPr/>
            </a:pPr>
            <a:r>
              <a:rPr lang="pt-BR" sz="1100" kern="0" dirty="0">
                <a:solidFill>
                  <a:srgbClr val="FFFFFF"/>
                </a:solidFill>
                <a:latin typeface="Simplon BP Regular"/>
                <a:cs typeface="Simplon BP Regular"/>
              </a:rPr>
              <a:t>Gaspar Carreira / André </a:t>
            </a:r>
            <a:r>
              <a:rPr lang="pt-BR" sz="1100" kern="0" dirty="0" err="1">
                <a:solidFill>
                  <a:srgbClr val="FFFFFF"/>
                </a:solidFill>
                <a:latin typeface="Simplon BP Regular"/>
                <a:cs typeface="Simplon BP Regular"/>
              </a:rPr>
              <a:t>Ituassú</a:t>
            </a:r>
            <a:endParaRPr lang="pt-BR" sz="1100" kern="0" dirty="0">
              <a:solidFill>
                <a:srgbClr val="FFFFFF"/>
              </a:solidFill>
              <a:latin typeface="Simplon BP Regular"/>
              <a:cs typeface="Simplon BP Regular"/>
            </a:endParaRPr>
          </a:p>
        </p:txBody>
      </p:sp>
      <p:sp>
        <p:nvSpPr>
          <p:cNvPr id="10" name="Rectangle 8"/>
          <p:cNvSpPr>
            <a:spLocks noChangeArrowheads="1"/>
          </p:cNvSpPr>
          <p:nvPr/>
        </p:nvSpPr>
        <p:spPr bwMode="auto">
          <a:xfrm>
            <a:off x="3418392" y="2283718"/>
            <a:ext cx="1296000" cy="360000"/>
          </a:xfrm>
          <a:prstGeom prst="rect">
            <a:avLst/>
          </a:prstGeom>
          <a:solidFill>
            <a:schemeClr val="accent6"/>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200" b="1" kern="0" dirty="0" smtClean="0">
                <a:latin typeface="Simplon BP Regular"/>
                <a:cs typeface="Simplon BP Regular"/>
              </a:rPr>
              <a:t>ARQ. SOLUÇÕES</a:t>
            </a:r>
            <a:endParaRPr lang="pt-BR" sz="1200" b="1" kern="0" dirty="0">
              <a:latin typeface="Simplon BP Regular"/>
              <a:cs typeface="Simplon BP Regular"/>
            </a:endParaRPr>
          </a:p>
          <a:p>
            <a:pPr algn="ctr" defTabSz="914400" hangingPunct="0">
              <a:lnSpc>
                <a:spcPct val="93000"/>
              </a:lnSpc>
              <a:buClr>
                <a:srgbClr val="000000"/>
              </a:buClr>
              <a:buSzPct val="100000"/>
            </a:pPr>
            <a:r>
              <a:rPr lang="pt-BR" sz="1100" kern="0" dirty="0" err="1" smtClean="0">
                <a:latin typeface="Simplon BP Regular"/>
                <a:cs typeface="Simplon BP Regular"/>
              </a:rPr>
              <a:t>Marcelus</a:t>
            </a:r>
            <a:r>
              <a:rPr lang="pt-BR" sz="1100" kern="0" dirty="0" smtClean="0">
                <a:latin typeface="Simplon BP Regular"/>
                <a:cs typeface="Simplon BP Regular"/>
              </a:rPr>
              <a:t> Silva</a:t>
            </a:r>
            <a:endParaRPr lang="pt-BR" sz="1100" kern="0" dirty="0">
              <a:latin typeface="Simplon BP Regular"/>
              <a:cs typeface="Simplon BP Regular"/>
            </a:endParaRPr>
          </a:p>
        </p:txBody>
      </p:sp>
      <p:sp>
        <p:nvSpPr>
          <p:cNvPr id="11" name="Rectangle 8"/>
          <p:cNvSpPr>
            <a:spLocks noChangeArrowheads="1"/>
          </p:cNvSpPr>
          <p:nvPr/>
        </p:nvSpPr>
        <p:spPr bwMode="auto">
          <a:xfrm>
            <a:off x="4772432" y="1887484"/>
            <a:ext cx="2642641" cy="360000"/>
          </a:xfrm>
          <a:prstGeom prst="rect">
            <a:avLst/>
          </a:prstGeom>
          <a:solidFill>
            <a:schemeClr val="accent6"/>
          </a:solidFill>
          <a:ln w="12700" cmpd="sng">
            <a:noFill/>
            <a:miter lim="800000"/>
            <a:headEnd/>
            <a:tailEnd/>
          </a:ln>
          <a:effectLst/>
        </p:spPr>
        <p:txBody>
          <a:bodyPr wrap="none" lIns="36000" rIns="36000" anchor="ctr"/>
          <a:lstStyle/>
          <a:p>
            <a:pPr marL="0" marR="0" lvl="0" indent="0" algn="ctr" defTabSz="914400" eaLnBrk="1" fontAlgn="auto" latinLnBrk="0" hangingPunct="0">
              <a:lnSpc>
                <a:spcPct val="93000"/>
              </a:lnSpc>
              <a:spcBef>
                <a:spcPts val="0"/>
              </a:spcBef>
              <a:spcAft>
                <a:spcPts val="0"/>
              </a:spcAft>
              <a:buClr>
                <a:srgbClr val="000000"/>
              </a:buClr>
              <a:buSzPct val="100000"/>
              <a:buFontTx/>
              <a:buNone/>
              <a:tabLst/>
              <a:defRPr/>
            </a:pPr>
            <a:r>
              <a:rPr kumimoji="0" lang="pt-BR" sz="1200" b="1" i="0" u="none" strike="noStrike" kern="0" cap="none" spc="0" normalizeH="0" baseline="0" noProof="0" dirty="0" smtClean="0">
                <a:ln>
                  <a:noFill/>
                </a:ln>
                <a:effectLst/>
                <a:uLnTx/>
                <a:uFillTx/>
                <a:latin typeface="Simplon BP Regular"/>
                <a:cs typeface="Simplon BP Regular"/>
              </a:rPr>
              <a:t>COORDENAÇÃO </a:t>
            </a:r>
            <a:r>
              <a:rPr kumimoji="0" lang="pt-BR" sz="1200" b="1" i="0" u="none" strike="noStrike" kern="0" cap="none" spc="0" normalizeH="0" baseline="0" noProof="0" dirty="0" err="1" smtClean="0">
                <a:ln>
                  <a:noFill/>
                </a:ln>
                <a:effectLst/>
                <a:uLnTx/>
                <a:uFillTx/>
                <a:latin typeface="Simplon BP Regular"/>
                <a:cs typeface="Simplon BP Regular"/>
              </a:rPr>
              <a:t>T</a:t>
            </a:r>
            <a:r>
              <a:rPr kumimoji="0" lang="es-ES_tradnl" sz="1200" b="1" i="0" u="none" strike="noStrike" kern="0" cap="none" spc="0" normalizeH="0" baseline="0" noProof="0" dirty="0" smtClean="0">
                <a:ln>
                  <a:noFill/>
                </a:ln>
                <a:effectLst/>
                <a:uLnTx/>
                <a:uFillTx/>
                <a:latin typeface="Simplon BP Regular"/>
                <a:cs typeface="Simplon BP Regular"/>
              </a:rPr>
              <a:t>ÉCNICA</a:t>
            </a:r>
            <a:endParaRPr kumimoji="0" lang="pt-BR" sz="1200" b="1" i="0" u="none" strike="noStrike" kern="0" cap="none" spc="0" normalizeH="0" baseline="0" noProof="0" dirty="0" smtClean="0">
              <a:ln>
                <a:noFill/>
              </a:ln>
              <a:effectLst/>
              <a:uLnTx/>
              <a:uFillTx/>
              <a:latin typeface="Simplon BP Regular"/>
              <a:cs typeface="Simplon BP Regular"/>
            </a:endParaRPr>
          </a:p>
          <a:p>
            <a:pPr lvl="0" algn="ctr" defTabSz="914400" hangingPunct="0">
              <a:lnSpc>
                <a:spcPct val="93000"/>
              </a:lnSpc>
              <a:buClr>
                <a:srgbClr val="000000"/>
              </a:buClr>
              <a:buSzPct val="100000"/>
              <a:defRPr/>
            </a:pPr>
            <a:r>
              <a:rPr lang="pt-BR" sz="1100" kern="0" dirty="0" smtClean="0">
                <a:latin typeface="Simplon BP Regular"/>
                <a:cs typeface="Simplon BP Regular"/>
              </a:rPr>
              <a:t>Leandro </a:t>
            </a:r>
            <a:r>
              <a:rPr lang="pt-BR" sz="1100" kern="0" dirty="0" err="1" smtClean="0">
                <a:latin typeface="Simplon BP Regular"/>
                <a:cs typeface="Simplon BP Regular"/>
              </a:rPr>
              <a:t>Frossard</a:t>
            </a:r>
            <a:endParaRPr lang="pt-BR" sz="1100" kern="0" dirty="0">
              <a:latin typeface="Simplon BP Regular"/>
              <a:cs typeface="Simplon BP Regular"/>
            </a:endParaRPr>
          </a:p>
        </p:txBody>
      </p:sp>
      <p:sp>
        <p:nvSpPr>
          <p:cNvPr id="12" name="Rectangle 8"/>
          <p:cNvSpPr>
            <a:spLocks noChangeArrowheads="1"/>
          </p:cNvSpPr>
          <p:nvPr/>
        </p:nvSpPr>
        <p:spPr bwMode="auto">
          <a:xfrm>
            <a:off x="3418392" y="1887484"/>
            <a:ext cx="1296000" cy="360000"/>
          </a:xfrm>
          <a:prstGeom prst="rect">
            <a:avLst/>
          </a:prstGeom>
          <a:solidFill>
            <a:schemeClr val="accent6"/>
          </a:solidFill>
          <a:ln w="12700" cmpd="sng">
            <a:noFill/>
            <a:prstDash val="solid"/>
            <a:miter lim="800000"/>
            <a:headEnd/>
            <a:tailEnd/>
          </a:ln>
          <a:effectLst/>
        </p:spPr>
        <p:txBody>
          <a:bodyPr wrap="none" lIns="36000" rIns="36000" anchor="ctr"/>
          <a:lstStyle/>
          <a:p>
            <a:pPr algn="ctr" hangingPunct="0">
              <a:lnSpc>
                <a:spcPct val="93000"/>
              </a:lnSpc>
              <a:buClr>
                <a:srgbClr val="000000"/>
              </a:buClr>
              <a:buSzPct val="100000"/>
              <a:defRPr/>
            </a:pPr>
            <a:r>
              <a:rPr lang="pt-BR" sz="1200" b="1" kern="0" dirty="0">
                <a:latin typeface="Simplon BP Regular"/>
                <a:cs typeface="Simplon BP Regular"/>
              </a:rPr>
              <a:t>PMO</a:t>
            </a:r>
          </a:p>
          <a:p>
            <a:pPr lvl="0" algn="ctr" defTabSz="914400" hangingPunct="0">
              <a:lnSpc>
                <a:spcPct val="93000"/>
              </a:lnSpc>
              <a:buClr>
                <a:srgbClr val="000000"/>
              </a:buClr>
              <a:buSzPct val="100000"/>
              <a:defRPr/>
            </a:pPr>
            <a:r>
              <a:rPr lang="pt-BR" sz="1100" kern="0" dirty="0" smtClean="0">
                <a:latin typeface="Simplon BP Regular"/>
                <a:cs typeface="Simplon BP Regular"/>
              </a:rPr>
              <a:t>Adriana Almeida</a:t>
            </a:r>
            <a:endParaRPr lang="pt-BR" sz="1100" kern="0" dirty="0">
              <a:latin typeface="Simplon BP Regular"/>
              <a:cs typeface="Simplon BP Regular"/>
            </a:endParaRPr>
          </a:p>
        </p:txBody>
      </p:sp>
      <p:sp>
        <p:nvSpPr>
          <p:cNvPr id="13" name="Rectangle 30"/>
          <p:cNvSpPr/>
          <p:nvPr/>
        </p:nvSpPr>
        <p:spPr>
          <a:xfrm>
            <a:off x="6119073" y="230302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Planej. INFRA</a:t>
            </a:r>
          </a:p>
          <a:p>
            <a:pPr algn="ctr" defTabSz="622300">
              <a:lnSpc>
                <a:spcPts val="1200"/>
              </a:lnSpc>
              <a:spcBef>
                <a:spcPct val="0"/>
              </a:spcBef>
              <a:buClr>
                <a:srgbClr val="000000"/>
              </a:buClr>
              <a:buSzPct val="100000"/>
            </a:pPr>
            <a:r>
              <a:rPr lang="pt-BR" sz="1100" dirty="0">
                <a:latin typeface="Simplon BP Regular"/>
                <a:cs typeface="Simplon BP Regular"/>
              </a:rPr>
              <a:t>Paulo Lyra/Fabian</a:t>
            </a:r>
          </a:p>
        </p:txBody>
      </p:sp>
      <p:sp>
        <p:nvSpPr>
          <p:cNvPr id="14" name="Rectangle 36"/>
          <p:cNvSpPr/>
          <p:nvPr/>
        </p:nvSpPr>
        <p:spPr>
          <a:xfrm>
            <a:off x="4772432" y="230302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Solução AF/Dados</a:t>
            </a:r>
          </a:p>
          <a:p>
            <a:pPr algn="ctr" defTabSz="914400" hangingPunct="0">
              <a:lnSpc>
                <a:spcPct val="93000"/>
              </a:lnSpc>
              <a:buClr>
                <a:srgbClr val="000000"/>
              </a:buClr>
              <a:buSzPct val="100000"/>
              <a:defRPr/>
            </a:pPr>
            <a:r>
              <a:rPr lang="pt-BR" sz="1100" dirty="0" err="1">
                <a:latin typeface="Simplon BP Regular"/>
                <a:cs typeface="Simplon BP Regular"/>
              </a:rPr>
              <a:t>Antonio</a:t>
            </a:r>
            <a:r>
              <a:rPr lang="pt-BR" sz="1100" dirty="0">
                <a:latin typeface="Simplon BP Regular"/>
                <a:cs typeface="Simplon BP Regular"/>
              </a:rPr>
              <a:t> </a:t>
            </a:r>
            <a:r>
              <a:rPr lang="pt-BR" sz="1100" dirty="0" smtClean="0">
                <a:latin typeface="Simplon BP Regular"/>
                <a:cs typeface="Simplon BP Regular"/>
              </a:rPr>
              <a:t>Carlos</a:t>
            </a:r>
            <a:endParaRPr lang="pt-BR" sz="1100" kern="0" dirty="0">
              <a:latin typeface="Simplon BP Regular"/>
              <a:cs typeface="Simplon BP Regular"/>
            </a:endParaRPr>
          </a:p>
        </p:txBody>
      </p:sp>
      <p:sp>
        <p:nvSpPr>
          <p:cNvPr id="15" name="Rectangle 8"/>
          <p:cNvSpPr>
            <a:spLocks noChangeArrowheads="1"/>
          </p:cNvSpPr>
          <p:nvPr/>
        </p:nvSpPr>
        <p:spPr bwMode="auto">
          <a:xfrm>
            <a:off x="723055" y="1439581"/>
            <a:ext cx="6691572" cy="360000"/>
          </a:xfrm>
          <a:prstGeom prst="rect">
            <a:avLst/>
          </a:prstGeom>
          <a:solidFill>
            <a:schemeClr val="accent6"/>
          </a:solidFill>
          <a:ln w="12700" cmpd="sng">
            <a:noFill/>
            <a:miter lim="800000"/>
            <a:headEnd/>
            <a:tailEnd/>
          </a:ln>
          <a:effectLst/>
        </p:spPr>
        <p:txBody>
          <a:bodyPr wrap="none" lIns="36000" rIns="36000" anchor="ctr"/>
          <a:lstStyle/>
          <a:p>
            <a:pPr algn="ctr" defTabSz="914400" hangingPunct="0">
              <a:lnSpc>
                <a:spcPct val="93000"/>
              </a:lnSpc>
              <a:buClr>
                <a:srgbClr val="000000"/>
              </a:buClr>
              <a:buSzPct val="100000"/>
            </a:pPr>
            <a:r>
              <a:rPr lang="pt-BR" sz="1200" b="1" kern="0" dirty="0" smtClean="0">
                <a:latin typeface="Simplon BP Regular"/>
                <a:cs typeface="Simplon BP Regular"/>
              </a:rPr>
              <a:t>GP</a:t>
            </a:r>
          </a:p>
          <a:p>
            <a:pPr algn="ctr" defTabSz="914400" hangingPunct="0">
              <a:lnSpc>
                <a:spcPct val="93000"/>
              </a:lnSpc>
              <a:buClr>
                <a:srgbClr val="000000"/>
              </a:buClr>
              <a:buSzPct val="100000"/>
            </a:pPr>
            <a:r>
              <a:rPr lang="pt-BR" sz="1200" kern="0" dirty="0" smtClean="0">
                <a:latin typeface="Simplon BP Regular"/>
                <a:cs typeface="Simplon BP Regular"/>
              </a:rPr>
              <a:t>Leandro </a:t>
            </a:r>
            <a:r>
              <a:rPr lang="pt-BR" sz="1200" kern="0" dirty="0" err="1" smtClean="0">
                <a:latin typeface="Simplon BP Regular"/>
                <a:cs typeface="Simplon BP Regular"/>
              </a:rPr>
              <a:t>Frossard</a:t>
            </a:r>
            <a:endParaRPr lang="pt-BR" sz="1200" b="1" kern="0" dirty="0">
              <a:latin typeface="Simplon BP Regular"/>
              <a:cs typeface="Simplon BP Regular"/>
            </a:endParaRPr>
          </a:p>
        </p:txBody>
      </p:sp>
      <p:sp>
        <p:nvSpPr>
          <p:cNvPr id="17" name="CaixaDeTexto 219"/>
          <p:cNvSpPr txBox="1"/>
          <p:nvPr/>
        </p:nvSpPr>
        <p:spPr>
          <a:xfrm>
            <a:off x="582860" y="4906672"/>
            <a:ext cx="641997" cy="249748"/>
          </a:xfrm>
          <a:prstGeom prst="rect">
            <a:avLst/>
          </a:prstGeom>
          <a:noFill/>
          <a:ln w="12700" cmpd="sng">
            <a:noFill/>
            <a:miter lim="800000"/>
            <a:headEnd/>
            <a:tailEnd/>
          </a:ln>
          <a:effectLst/>
        </p:spPr>
        <p:txBody>
          <a:bodyPr wrap="none" lIns="36000" tIns="0" rIns="36000" bIns="0" anchor="ctr"/>
          <a:lstStyle>
            <a:defPPr>
              <a:defRPr lang="en-US"/>
            </a:defPPr>
            <a:lvl1pPr marR="0" lvl="0" indent="0" algn="ctr" defTabSz="914400" fontAlgn="auto" hangingPunct="0">
              <a:lnSpc>
                <a:spcPct val="93000"/>
              </a:lnSpc>
              <a:spcBef>
                <a:spcPts val="0"/>
              </a:spcBef>
              <a:spcAft>
                <a:spcPts val="0"/>
              </a:spcAft>
              <a:buClr>
                <a:srgbClr val="000000"/>
              </a:buClr>
              <a:buSzPct val="100000"/>
              <a:buFontTx/>
              <a:buNone/>
              <a:tabLst/>
              <a:defRPr kumimoji="0" sz="1100" b="0" i="0" u="none" strike="noStrike" kern="0" cap="none" spc="0" normalizeH="0" baseline="0">
                <a:ln>
                  <a:noFill/>
                </a:ln>
                <a:solidFill>
                  <a:srgbClr val="000000"/>
                </a:solidFill>
                <a:effectLst/>
                <a:uLnTx/>
                <a:uFillTx/>
                <a:latin typeface="Simplon BP Regular"/>
                <a:ea typeface="MS Gothic" charset="-128"/>
                <a:cs typeface="Simplon BP Regular"/>
              </a:defRPr>
            </a:lvl1pPr>
          </a:lstStyle>
          <a:p>
            <a:pPr algn="l"/>
            <a:r>
              <a:rPr lang="pt-BR" sz="800" dirty="0"/>
              <a:t>Não Alocado</a:t>
            </a:r>
          </a:p>
        </p:txBody>
      </p:sp>
      <p:sp>
        <p:nvSpPr>
          <p:cNvPr id="18" name="CaixaDeTexto 220"/>
          <p:cNvSpPr txBox="1"/>
          <p:nvPr/>
        </p:nvSpPr>
        <p:spPr>
          <a:xfrm>
            <a:off x="1371375" y="4928121"/>
            <a:ext cx="1109599" cy="206851"/>
          </a:xfrm>
          <a:prstGeom prst="rect">
            <a:avLst/>
          </a:prstGeom>
          <a:noFill/>
          <a:ln w="12700" cmpd="sng">
            <a:noFill/>
            <a:miter lim="800000"/>
            <a:headEnd/>
            <a:tailEnd/>
          </a:ln>
          <a:effectLst/>
        </p:spPr>
        <p:txBody>
          <a:bodyPr wrap="none" lIns="36000" tIns="0" rIns="36000" bIns="0" anchor="ctr"/>
          <a:lstStyle>
            <a:defPPr>
              <a:defRPr lang="en-US"/>
            </a:defPPr>
            <a:lvl1pPr marR="0" lvl="0" indent="0" defTabSz="914400" fontAlgn="auto" hangingPunct="0">
              <a:lnSpc>
                <a:spcPct val="93000"/>
              </a:lnSpc>
              <a:spcBef>
                <a:spcPts val="0"/>
              </a:spcBef>
              <a:spcAft>
                <a:spcPts val="0"/>
              </a:spcAft>
              <a:buClr>
                <a:srgbClr val="000000"/>
              </a:buClr>
              <a:buSzPct val="100000"/>
              <a:buFontTx/>
              <a:buNone/>
              <a:tabLst/>
              <a:defRPr kumimoji="0" sz="800" b="0" i="0" u="none" strike="noStrike" kern="0" cap="none" spc="0" normalizeH="0" baseline="0">
                <a:ln>
                  <a:noFill/>
                </a:ln>
                <a:solidFill>
                  <a:srgbClr val="000000"/>
                </a:solidFill>
                <a:effectLst/>
                <a:uLnTx/>
                <a:uFillTx/>
                <a:latin typeface="Simplon BP Regular"/>
                <a:ea typeface="MS Gothic" charset="-128"/>
                <a:cs typeface="Simplon BP Regular"/>
              </a:defRPr>
            </a:lvl1pPr>
          </a:lstStyle>
          <a:p>
            <a:r>
              <a:rPr lang="pt-BR" dirty="0"/>
              <a:t>Alocação não atende</a:t>
            </a:r>
          </a:p>
        </p:txBody>
      </p:sp>
      <p:sp>
        <p:nvSpPr>
          <p:cNvPr id="20" name="Rectangle 8"/>
          <p:cNvSpPr>
            <a:spLocks noChangeArrowheads="1"/>
          </p:cNvSpPr>
          <p:nvPr/>
        </p:nvSpPr>
        <p:spPr bwMode="auto">
          <a:xfrm>
            <a:off x="723499" y="1887484"/>
            <a:ext cx="2642481" cy="360000"/>
          </a:xfrm>
          <a:prstGeom prst="rect">
            <a:avLst/>
          </a:prstGeom>
          <a:solidFill>
            <a:schemeClr val="accent6"/>
          </a:solidFill>
          <a:ln w="12700" cmpd="sng">
            <a:noFill/>
            <a:miter lim="800000"/>
            <a:headEnd/>
            <a:tailEnd/>
          </a:ln>
          <a:effectLst/>
        </p:spPr>
        <p:txBody>
          <a:bodyPr wrap="none" lIns="36000" rIns="36000" anchor="ctr"/>
          <a:lstStyle/>
          <a:p>
            <a:pPr marL="0" marR="0" lvl="0" indent="0" algn="ctr" defTabSz="914400" eaLnBrk="1" fontAlgn="auto" latinLnBrk="0" hangingPunct="0">
              <a:lnSpc>
                <a:spcPct val="93000"/>
              </a:lnSpc>
              <a:spcBef>
                <a:spcPts val="0"/>
              </a:spcBef>
              <a:spcAft>
                <a:spcPts val="0"/>
              </a:spcAft>
              <a:buClr>
                <a:srgbClr val="000000"/>
              </a:buClr>
              <a:buSzPct val="100000"/>
              <a:buFontTx/>
              <a:buNone/>
              <a:tabLst/>
              <a:defRPr/>
            </a:pPr>
            <a:r>
              <a:rPr kumimoji="0" lang="pt-BR" sz="1200" b="1" i="0" u="none" strike="noStrike" kern="0" cap="none" spc="0" normalizeH="0" baseline="0" noProof="0" dirty="0" smtClean="0">
                <a:ln>
                  <a:noFill/>
                </a:ln>
                <a:effectLst/>
                <a:uLnTx/>
                <a:uFillTx/>
                <a:latin typeface="Simplon BP Regular"/>
                <a:cs typeface="Simplon BP Regular"/>
              </a:rPr>
              <a:t>COORDENAÇÃO </a:t>
            </a:r>
            <a:r>
              <a:rPr kumimoji="0" lang="es-ES_tradnl" sz="1200" b="1" i="0" u="none" strike="noStrike" kern="0" cap="none" spc="0" normalizeH="0" baseline="0" noProof="0" dirty="0" smtClean="0">
                <a:ln>
                  <a:noFill/>
                </a:ln>
                <a:effectLst/>
                <a:uLnTx/>
                <a:uFillTx/>
                <a:latin typeface="Simplon BP Regular"/>
                <a:cs typeface="Simplon BP Regular"/>
              </a:rPr>
              <a:t>FUNCIONAL</a:t>
            </a:r>
            <a:endParaRPr kumimoji="0" lang="pt-BR" sz="1200" b="1" i="0" u="none" strike="noStrike" kern="0" cap="none" spc="0" normalizeH="0" baseline="0" noProof="0" dirty="0" smtClean="0">
              <a:ln>
                <a:noFill/>
              </a:ln>
              <a:effectLst/>
              <a:uLnTx/>
              <a:uFillTx/>
              <a:latin typeface="Simplon BP Regular"/>
              <a:cs typeface="Simplon BP Regular"/>
            </a:endParaRPr>
          </a:p>
          <a:p>
            <a:pPr algn="ctr" defTabSz="622300">
              <a:lnSpc>
                <a:spcPts val="1200"/>
              </a:lnSpc>
              <a:spcBef>
                <a:spcPct val="0"/>
              </a:spcBef>
              <a:buClr>
                <a:srgbClr val="000000"/>
              </a:buClr>
              <a:buSzPct val="100000"/>
            </a:pPr>
            <a:r>
              <a:rPr lang="pt-BR" sz="1100" dirty="0" err="1">
                <a:latin typeface="Simplon BP Regular"/>
                <a:cs typeface="Simplon BP Regular"/>
              </a:rPr>
              <a:t>Kleyton</a:t>
            </a:r>
            <a:r>
              <a:rPr lang="pt-BR" sz="1100" dirty="0">
                <a:latin typeface="Simplon BP Regular"/>
                <a:cs typeface="Simplon BP Regular"/>
              </a:rPr>
              <a:t> Soares</a:t>
            </a:r>
          </a:p>
        </p:txBody>
      </p:sp>
      <p:sp>
        <p:nvSpPr>
          <p:cNvPr id="21" name="Rectangle 30"/>
          <p:cNvSpPr/>
          <p:nvPr/>
        </p:nvSpPr>
        <p:spPr>
          <a:xfrm>
            <a:off x="2070141" y="230302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Unidade de Venda</a:t>
            </a:r>
          </a:p>
          <a:p>
            <a:pPr algn="ctr" defTabSz="622300">
              <a:lnSpc>
                <a:spcPts val="1200"/>
              </a:lnSpc>
              <a:spcBef>
                <a:spcPct val="0"/>
              </a:spcBef>
              <a:buClr>
                <a:srgbClr val="000000"/>
              </a:buClr>
              <a:buSzPct val="100000"/>
            </a:pPr>
            <a:r>
              <a:rPr lang="pt-BR" sz="1100" dirty="0">
                <a:latin typeface="Simplon BP Regular"/>
                <a:cs typeface="Simplon BP Regular"/>
              </a:rPr>
              <a:t>Debora Farias</a:t>
            </a:r>
          </a:p>
        </p:txBody>
      </p:sp>
      <p:sp>
        <p:nvSpPr>
          <p:cNvPr id="22" name="Rectangle 36"/>
          <p:cNvSpPr/>
          <p:nvPr/>
        </p:nvSpPr>
        <p:spPr>
          <a:xfrm>
            <a:off x="723500" y="230302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PREVENÇÂO</a:t>
            </a:r>
          </a:p>
          <a:p>
            <a:pPr algn="ctr" defTabSz="622300">
              <a:lnSpc>
                <a:spcPts val="1200"/>
              </a:lnSpc>
              <a:spcBef>
                <a:spcPct val="0"/>
              </a:spcBef>
              <a:buClr>
                <a:srgbClr val="000000"/>
              </a:buClr>
              <a:buSzPct val="100000"/>
            </a:pPr>
            <a:r>
              <a:rPr lang="pt-BR" sz="1100" dirty="0">
                <a:latin typeface="Simplon BP Regular"/>
                <a:cs typeface="Simplon BP Regular"/>
              </a:rPr>
              <a:t>Rodrigo Freitas</a:t>
            </a:r>
          </a:p>
        </p:txBody>
      </p:sp>
      <p:sp>
        <p:nvSpPr>
          <p:cNvPr id="23" name="Rectangle 8"/>
          <p:cNvSpPr>
            <a:spLocks noChangeArrowheads="1"/>
          </p:cNvSpPr>
          <p:nvPr/>
        </p:nvSpPr>
        <p:spPr bwMode="auto">
          <a:xfrm>
            <a:off x="7481190" y="1439581"/>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lvl="0" algn="ctr" defTabSz="914400" hangingPunct="0">
              <a:lnSpc>
                <a:spcPct val="93000"/>
              </a:lnSpc>
              <a:buClr>
                <a:srgbClr val="000000"/>
              </a:buClr>
              <a:buSzPct val="100000"/>
              <a:defRPr/>
            </a:pPr>
            <a:r>
              <a:rPr lang="pt-BR" sz="1100" b="1" kern="0" dirty="0" smtClean="0">
                <a:solidFill>
                  <a:schemeClr val="bg1"/>
                </a:solidFill>
                <a:latin typeface="Simplon BP Regular"/>
                <a:cs typeface="Simplon BP Regular"/>
              </a:rPr>
              <a:t>GP </a:t>
            </a:r>
            <a:endParaRPr lang="pt-BR" sz="1100" b="1" kern="0" dirty="0">
              <a:solidFill>
                <a:schemeClr val="bg1"/>
              </a:solidFill>
              <a:latin typeface="Simplon BP Regular"/>
              <a:cs typeface="Simplon BP Regular"/>
            </a:endParaRPr>
          </a:p>
          <a:p>
            <a:pPr algn="ctr" defTabSz="914400" hangingPunct="0">
              <a:lnSpc>
                <a:spcPct val="93000"/>
              </a:lnSpc>
              <a:buClr>
                <a:srgbClr val="000000"/>
              </a:buClr>
              <a:buSzPct val="100000"/>
            </a:pPr>
            <a:r>
              <a:rPr lang="pt-BR" sz="1100" kern="0" dirty="0" err="1">
                <a:solidFill>
                  <a:schemeClr val="bg1"/>
                </a:solidFill>
                <a:latin typeface="Simplon BP Regular"/>
                <a:cs typeface="Simplon BP Regular"/>
              </a:rPr>
              <a:t>Placido</a:t>
            </a:r>
            <a:r>
              <a:rPr lang="pt-BR" sz="1100" kern="0" dirty="0">
                <a:solidFill>
                  <a:schemeClr val="bg1"/>
                </a:solidFill>
                <a:latin typeface="Simplon BP Regular"/>
                <a:cs typeface="Simplon BP Regular"/>
              </a:rPr>
              <a:t> Cavalcante</a:t>
            </a:r>
          </a:p>
        </p:txBody>
      </p:sp>
      <p:sp>
        <p:nvSpPr>
          <p:cNvPr id="24" name="Rectangle 8"/>
          <p:cNvSpPr>
            <a:spLocks noChangeArrowheads="1"/>
          </p:cNvSpPr>
          <p:nvPr/>
        </p:nvSpPr>
        <p:spPr bwMode="auto">
          <a:xfrm>
            <a:off x="7481190" y="1001339"/>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100" b="1" kern="0" dirty="0">
                <a:solidFill>
                  <a:schemeClr val="bg1"/>
                </a:solidFill>
                <a:latin typeface="Simplon BP Regular"/>
                <a:cs typeface="Simplon BP Regular"/>
              </a:rPr>
              <a:t>SPONSOR</a:t>
            </a:r>
          </a:p>
          <a:p>
            <a:pPr algn="ctr" defTabSz="914400" hangingPunct="0">
              <a:lnSpc>
                <a:spcPct val="93000"/>
              </a:lnSpc>
              <a:buClr>
                <a:srgbClr val="000000"/>
              </a:buClr>
              <a:buSzPct val="100000"/>
            </a:pPr>
            <a:r>
              <a:rPr lang="pt-BR" sz="1100" kern="0" dirty="0" smtClean="0">
                <a:solidFill>
                  <a:schemeClr val="bg1"/>
                </a:solidFill>
                <a:latin typeface="Simplon BP Regular"/>
                <a:cs typeface="Simplon BP Regular"/>
              </a:rPr>
              <a:t>Alexsandra</a:t>
            </a:r>
            <a:endParaRPr lang="pt-BR" sz="1100" kern="0" dirty="0">
              <a:solidFill>
                <a:schemeClr val="bg1"/>
              </a:solidFill>
              <a:latin typeface="Simplon BP Regular"/>
              <a:cs typeface="Simplon BP Regular"/>
            </a:endParaRPr>
          </a:p>
        </p:txBody>
      </p:sp>
      <p:sp>
        <p:nvSpPr>
          <p:cNvPr id="25" name="Rectangle 8"/>
          <p:cNvSpPr>
            <a:spLocks noChangeArrowheads="1"/>
          </p:cNvSpPr>
          <p:nvPr/>
        </p:nvSpPr>
        <p:spPr bwMode="auto">
          <a:xfrm>
            <a:off x="7481190" y="1887484"/>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marL="0" marR="0" lvl="0" indent="0" algn="ctr" defTabSz="914400" eaLnBrk="1" fontAlgn="auto" latinLnBrk="0" hangingPunct="0">
              <a:lnSpc>
                <a:spcPct val="93000"/>
              </a:lnSpc>
              <a:spcBef>
                <a:spcPts val="0"/>
              </a:spcBef>
              <a:spcAft>
                <a:spcPts val="0"/>
              </a:spcAft>
              <a:buClr>
                <a:srgbClr val="000000"/>
              </a:buClr>
              <a:buSzPct val="100000"/>
              <a:buFontTx/>
              <a:buNone/>
              <a:tabLst/>
              <a:defRPr/>
            </a:pPr>
            <a:r>
              <a:rPr kumimoji="0" lang="pt-BR" sz="1100" b="1" i="0" u="none" strike="noStrike" kern="0" cap="none" spc="0" normalizeH="0" baseline="0" noProof="0" dirty="0" smtClean="0">
                <a:ln>
                  <a:noFill/>
                </a:ln>
                <a:solidFill>
                  <a:schemeClr val="bg1"/>
                </a:solidFill>
                <a:effectLst/>
                <a:uLnTx/>
                <a:uFillTx/>
                <a:latin typeface="Simplon BP Regular"/>
                <a:cs typeface="Simplon BP Regular"/>
              </a:rPr>
              <a:t>COORDENAÇ</a:t>
            </a:r>
            <a:r>
              <a:rPr kumimoji="0" lang="es-ES_tradnl" sz="1100" b="1" i="0" u="none" strike="noStrike" kern="0" cap="none" spc="0" normalizeH="0" baseline="0" noProof="0" dirty="0" smtClean="0">
                <a:ln>
                  <a:noFill/>
                </a:ln>
                <a:solidFill>
                  <a:schemeClr val="bg1"/>
                </a:solidFill>
                <a:effectLst/>
                <a:uLnTx/>
                <a:uFillTx/>
                <a:latin typeface="Simplon BP Regular"/>
                <a:cs typeface="Simplon BP Regular"/>
              </a:rPr>
              <a:t>ÃO</a:t>
            </a:r>
            <a:endParaRPr kumimoji="0" lang="pt-BR" sz="1100" b="1" i="0" u="none" strike="noStrike" kern="0" cap="none" spc="0" normalizeH="0" baseline="0" noProof="0" dirty="0" smtClean="0">
              <a:ln>
                <a:noFill/>
              </a:ln>
              <a:solidFill>
                <a:schemeClr val="bg1"/>
              </a:solidFill>
              <a:effectLst/>
              <a:uLnTx/>
              <a:uFillTx/>
              <a:latin typeface="Simplon BP Regular"/>
              <a:cs typeface="Simplon BP Regular"/>
            </a:endParaRPr>
          </a:p>
          <a:p>
            <a:pPr algn="ctr" defTabSz="914400" hangingPunct="0">
              <a:lnSpc>
                <a:spcPct val="93000"/>
              </a:lnSpc>
              <a:buClr>
                <a:srgbClr val="000000"/>
              </a:buClr>
              <a:buSzPct val="100000"/>
            </a:pPr>
            <a:r>
              <a:rPr lang="pt-BR" sz="1100" kern="0" dirty="0" err="1">
                <a:solidFill>
                  <a:schemeClr val="bg1"/>
                </a:solidFill>
                <a:latin typeface="Simplon BP Regular"/>
                <a:cs typeface="Simplon BP Regular"/>
              </a:rPr>
              <a:t>Placido</a:t>
            </a:r>
            <a:r>
              <a:rPr lang="pt-BR" sz="1100" kern="0" dirty="0">
                <a:solidFill>
                  <a:schemeClr val="bg1"/>
                </a:solidFill>
                <a:latin typeface="Simplon BP Regular"/>
                <a:cs typeface="Simplon BP Regular"/>
              </a:rPr>
              <a:t> Cavalcante</a:t>
            </a:r>
          </a:p>
        </p:txBody>
      </p:sp>
      <p:sp>
        <p:nvSpPr>
          <p:cNvPr id="26" name="Rectangle 13"/>
          <p:cNvSpPr>
            <a:spLocks noChangeArrowheads="1"/>
          </p:cNvSpPr>
          <p:nvPr/>
        </p:nvSpPr>
        <p:spPr bwMode="auto">
          <a:xfrm flipH="1">
            <a:off x="7481189" y="705575"/>
            <a:ext cx="1197672" cy="295764"/>
          </a:xfrm>
          <a:prstGeom prst="rect">
            <a:avLst/>
          </a:prstGeom>
          <a:noFill/>
          <a:ln w="12700" cmpd="sng">
            <a:noFill/>
            <a:miter lim="800000"/>
            <a:headEnd/>
            <a:tailEnd/>
          </a:ln>
          <a:effectLst/>
        </p:spPr>
        <p:txBody>
          <a:bodyPr wrap="none" lIns="36000" rIns="36000" anchor="b"/>
          <a:lstStyle/>
          <a:p>
            <a:pPr marL="0" marR="0" lvl="0" indent="0" algn="ctr" defTabSz="914400" eaLnBrk="1" fontAlgn="auto" latinLnBrk="0" hangingPunct="0">
              <a:lnSpc>
                <a:spcPct val="93000"/>
              </a:lnSpc>
              <a:spcBef>
                <a:spcPts val="0"/>
              </a:spcBef>
              <a:spcAft>
                <a:spcPts val="0"/>
              </a:spcAft>
              <a:buClr>
                <a:srgbClr val="000000"/>
              </a:buClr>
              <a:buSzPct val="100000"/>
              <a:buFont typeface="Times New Roman" pitchFamily="30" charset="0"/>
              <a:buNone/>
              <a:tabLst/>
              <a:defRPr/>
            </a:pPr>
            <a:r>
              <a:rPr lang="pt-BR" sz="1200" b="1" kern="0" dirty="0" smtClean="0">
                <a:latin typeface="Simplon BP Regular"/>
                <a:cs typeface="Simplon BP Regular"/>
              </a:rPr>
              <a:t>Integrador (</a:t>
            </a:r>
            <a:r>
              <a:rPr lang="pt-BR" sz="1200" b="1" kern="0" dirty="0" err="1" smtClean="0">
                <a:latin typeface="Simplon BP Regular"/>
                <a:cs typeface="Simplon BP Regular"/>
              </a:rPr>
              <a:t>WeDo</a:t>
            </a:r>
            <a:r>
              <a:rPr lang="pt-BR" sz="1200" b="1" kern="0" dirty="0" smtClean="0">
                <a:latin typeface="Simplon BP Regular"/>
                <a:cs typeface="Simplon BP Regular"/>
              </a:rPr>
              <a:t>)</a:t>
            </a:r>
            <a:endParaRPr kumimoji="0" lang="pt-BR" sz="1200" b="1" i="0" u="none" strike="noStrike" kern="0" cap="none" spc="0" normalizeH="0" baseline="0" noProof="0" dirty="0">
              <a:ln>
                <a:noFill/>
              </a:ln>
              <a:effectLst/>
              <a:uLnTx/>
              <a:uFillTx/>
              <a:latin typeface="Simplon BP Regular"/>
              <a:cs typeface="Simplon BP Regular"/>
            </a:endParaRPr>
          </a:p>
        </p:txBody>
      </p:sp>
      <p:sp>
        <p:nvSpPr>
          <p:cNvPr id="27" name="Rectangle 8"/>
          <p:cNvSpPr>
            <a:spLocks noChangeArrowheads="1"/>
          </p:cNvSpPr>
          <p:nvPr/>
        </p:nvSpPr>
        <p:spPr bwMode="auto">
          <a:xfrm>
            <a:off x="723499" y="705575"/>
            <a:ext cx="6691573" cy="295764"/>
          </a:xfrm>
          <a:prstGeom prst="rect">
            <a:avLst/>
          </a:prstGeom>
          <a:noFill/>
          <a:ln w="12700" cmpd="sng">
            <a:noFill/>
            <a:prstDash val="solid"/>
            <a:miter lim="800000"/>
            <a:headEnd/>
            <a:tailEnd/>
          </a:ln>
          <a:effectLst/>
        </p:spPr>
        <p:txBody>
          <a:bodyPr wrap="none" lIns="36000" rIns="36000" anchor="b"/>
          <a:lstStyle/>
          <a:p>
            <a:pPr marL="0" marR="0" lvl="0" indent="0" algn="ctr" defTabSz="914400" eaLnBrk="1" fontAlgn="auto" latinLnBrk="0" hangingPunct="0">
              <a:lnSpc>
                <a:spcPct val="93000"/>
              </a:lnSpc>
              <a:spcBef>
                <a:spcPts val="0"/>
              </a:spcBef>
              <a:spcAft>
                <a:spcPts val="0"/>
              </a:spcAft>
              <a:buClr>
                <a:srgbClr val="000000"/>
              </a:buClr>
              <a:buSzPct val="100000"/>
              <a:buFontTx/>
              <a:buNone/>
              <a:tabLst/>
              <a:defRPr/>
            </a:pPr>
            <a:r>
              <a:rPr lang="es-ES_tradnl" sz="1200" b="1" kern="0" dirty="0" smtClean="0">
                <a:latin typeface="Simplon BP Regular"/>
                <a:cs typeface="Simplon BP Regular"/>
              </a:rPr>
              <a:t>OI</a:t>
            </a:r>
            <a:endParaRPr kumimoji="0" lang="pt-BR" sz="1200" b="1" i="0" u="none" strike="noStrike" kern="0" cap="none" spc="0" normalizeH="0" baseline="0" noProof="0" dirty="0" smtClean="0">
              <a:ln>
                <a:noFill/>
              </a:ln>
              <a:effectLst/>
              <a:uLnTx/>
              <a:uFillTx/>
              <a:latin typeface="Simplon BP Regular"/>
              <a:cs typeface="Simplon BP Regular"/>
            </a:endParaRPr>
          </a:p>
        </p:txBody>
      </p:sp>
      <p:sp>
        <p:nvSpPr>
          <p:cNvPr id="28" name="Elipse 217"/>
          <p:cNvSpPr/>
          <p:nvPr/>
        </p:nvSpPr>
        <p:spPr>
          <a:xfrm>
            <a:off x="457200" y="4959546"/>
            <a:ext cx="144000" cy="144000"/>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anchor="ctr">
            <a:normAutofit fontScale="25000" lnSpcReduction="20000"/>
          </a:bodyPr>
          <a:lstStyle/>
          <a:p>
            <a:pPr algn="ctr" fontAlgn="auto">
              <a:spcBef>
                <a:spcPts val="0"/>
              </a:spcBef>
              <a:spcAft>
                <a:spcPts val="0"/>
              </a:spcAft>
              <a:defRPr/>
            </a:pPr>
            <a:endParaRPr lang="pt-BR" sz="1200" kern="0" dirty="0">
              <a:solidFill>
                <a:srgbClr val="FFFFFF"/>
              </a:solidFill>
              <a:latin typeface="Arial" pitchFamily="34" charset="0"/>
              <a:cs typeface="Arial" pitchFamily="34" charset="0"/>
            </a:endParaRPr>
          </a:p>
        </p:txBody>
      </p:sp>
      <p:sp>
        <p:nvSpPr>
          <p:cNvPr id="29" name="Elipse 222"/>
          <p:cNvSpPr/>
          <p:nvPr/>
        </p:nvSpPr>
        <p:spPr>
          <a:xfrm>
            <a:off x="1250015" y="4959546"/>
            <a:ext cx="144000" cy="144000"/>
          </a:xfrm>
          <a:prstGeom prst="ellipse">
            <a:avLst/>
          </a:prstGeom>
          <a:solidFill>
            <a:srgbClr val="FFFF00"/>
          </a:solidFill>
          <a:ln>
            <a:noFill/>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anchor="ctr">
            <a:normAutofit fontScale="25000" lnSpcReduction="20000"/>
          </a:bodyPr>
          <a:lstStyle/>
          <a:p>
            <a:pPr algn="ctr" fontAlgn="auto">
              <a:spcBef>
                <a:spcPts val="0"/>
              </a:spcBef>
              <a:spcAft>
                <a:spcPts val="0"/>
              </a:spcAft>
              <a:defRPr/>
            </a:pPr>
            <a:endParaRPr lang="pt-BR" sz="1200" kern="0" dirty="0">
              <a:solidFill>
                <a:srgbClr val="FFFFFF"/>
              </a:solidFill>
              <a:latin typeface="Arial" pitchFamily="34" charset="0"/>
              <a:cs typeface="Arial" pitchFamily="34" charset="0"/>
            </a:endParaRPr>
          </a:p>
        </p:txBody>
      </p:sp>
      <p:sp>
        <p:nvSpPr>
          <p:cNvPr id="30" name="Rectangle 30"/>
          <p:cNvSpPr/>
          <p:nvPr/>
        </p:nvSpPr>
        <p:spPr>
          <a:xfrm>
            <a:off x="6119073" y="271856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Projetos INFRA</a:t>
            </a:r>
          </a:p>
          <a:p>
            <a:pPr algn="ctr" defTabSz="622300">
              <a:lnSpc>
                <a:spcPts val="1200"/>
              </a:lnSpc>
              <a:spcBef>
                <a:spcPct val="0"/>
              </a:spcBef>
              <a:buClr>
                <a:srgbClr val="000000"/>
              </a:buClr>
              <a:buSzPct val="100000"/>
            </a:pPr>
            <a:r>
              <a:rPr lang="pt-BR" sz="800" dirty="0" smtClean="0">
                <a:latin typeface="Simplon BP Regular"/>
                <a:cs typeface="Simplon BP Regular"/>
              </a:rPr>
              <a:t>Wagner Veloso/Paulo Barreto</a:t>
            </a:r>
            <a:endParaRPr lang="pt-BR" sz="800" dirty="0">
              <a:latin typeface="Simplon BP Regular"/>
              <a:cs typeface="Simplon BP Regular"/>
            </a:endParaRPr>
          </a:p>
        </p:txBody>
      </p:sp>
      <p:sp>
        <p:nvSpPr>
          <p:cNvPr id="31" name="Rectangle 36"/>
          <p:cNvSpPr/>
          <p:nvPr/>
        </p:nvSpPr>
        <p:spPr>
          <a:xfrm>
            <a:off x="4772432" y="271856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SCORE EXT. e TV</a:t>
            </a:r>
          </a:p>
          <a:p>
            <a:pPr algn="ctr" defTabSz="622300">
              <a:lnSpc>
                <a:spcPts val="1200"/>
              </a:lnSpc>
              <a:spcBef>
                <a:spcPct val="0"/>
              </a:spcBef>
              <a:buClr>
                <a:srgbClr val="000000"/>
              </a:buClr>
              <a:buSzPct val="100000"/>
            </a:pPr>
            <a:r>
              <a:rPr lang="pt-BR" sz="1100" dirty="0">
                <a:latin typeface="Simplon BP Regular"/>
                <a:cs typeface="Simplon BP Regular"/>
              </a:rPr>
              <a:t>Leandro </a:t>
            </a:r>
            <a:r>
              <a:rPr lang="pt-BR" sz="1100" dirty="0" err="1">
                <a:latin typeface="Simplon BP Regular"/>
                <a:cs typeface="Simplon BP Regular"/>
              </a:rPr>
              <a:t>Frossard</a:t>
            </a:r>
            <a:endParaRPr lang="pt-BR" sz="1100" dirty="0">
              <a:latin typeface="Simplon BP Regular"/>
              <a:cs typeface="Simplon BP Regular"/>
            </a:endParaRPr>
          </a:p>
        </p:txBody>
      </p:sp>
      <p:sp>
        <p:nvSpPr>
          <p:cNvPr id="32" name="Rectangle 30"/>
          <p:cNvSpPr/>
          <p:nvPr/>
        </p:nvSpPr>
        <p:spPr>
          <a:xfrm>
            <a:off x="2070141" y="271856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Treinamento/BPO</a:t>
            </a:r>
          </a:p>
          <a:p>
            <a:pPr algn="ctr" defTabSz="622300">
              <a:lnSpc>
                <a:spcPts val="1200"/>
              </a:lnSpc>
              <a:spcBef>
                <a:spcPct val="0"/>
              </a:spcBef>
              <a:buClr>
                <a:srgbClr val="000000"/>
              </a:buClr>
              <a:buSzPct val="100000"/>
            </a:pPr>
            <a:r>
              <a:rPr lang="pt-BR" sz="1100" dirty="0">
                <a:latin typeface="Simplon BP Regular"/>
                <a:cs typeface="Simplon BP Regular"/>
              </a:rPr>
              <a:t>Cezar Fernandes</a:t>
            </a:r>
          </a:p>
        </p:txBody>
      </p:sp>
      <p:sp>
        <p:nvSpPr>
          <p:cNvPr id="33" name="Rectangle 36"/>
          <p:cNvSpPr/>
          <p:nvPr/>
        </p:nvSpPr>
        <p:spPr>
          <a:xfrm>
            <a:off x="723500" y="2718564"/>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DETECÇÂO</a:t>
            </a:r>
          </a:p>
          <a:p>
            <a:pPr algn="ctr" defTabSz="622300">
              <a:lnSpc>
                <a:spcPts val="1200"/>
              </a:lnSpc>
              <a:spcBef>
                <a:spcPct val="0"/>
              </a:spcBef>
              <a:buClr>
                <a:srgbClr val="000000"/>
              </a:buClr>
              <a:buSzPct val="100000"/>
            </a:pPr>
            <a:r>
              <a:rPr lang="pt-BR" sz="1100" dirty="0" err="1">
                <a:latin typeface="Simplon BP Regular"/>
                <a:cs typeface="Simplon BP Regular"/>
              </a:rPr>
              <a:t>Kleyton</a:t>
            </a:r>
            <a:r>
              <a:rPr lang="pt-BR" sz="1100" dirty="0">
                <a:latin typeface="Simplon BP Regular"/>
                <a:cs typeface="Simplon BP Regular"/>
              </a:rPr>
              <a:t> Soares</a:t>
            </a:r>
          </a:p>
        </p:txBody>
      </p:sp>
      <p:sp>
        <p:nvSpPr>
          <p:cNvPr id="34" name="Rectangle 30"/>
          <p:cNvSpPr/>
          <p:nvPr/>
        </p:nvSpPr>
        <p:spPr>
          <a:xfrm>
            <a:off x="6119073" y="314181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Seg. de Sistemas</a:t>
            </a:r>
          </a:p>
          <a:p>
            <a:pPr algn="ctr" defTabSz="622300">
              <a:lnSpc>
                <a:spcPts val="1200"/>
              </a:lnSpc>
              <a:spcBef>
                <a:spcPct val="0"/>
              </a:spcBef>
              <a:buClr>
                <a:srgbClr val="000000"/>
              </a:buClr>
              <a:buSzPct val="100000"/>
            </a:pPr>
            <a:r>
              <a:rPr lang="pt-BR" sz="1100" dirty="0">
                <a:latin typeface="Simplon BP Regular"/>
                <a:cs typeface="Simplon BP Regular"/>
              </a:rPr>
              <a:t>Christiano Maia</a:t>
            </a:r>
          </a:p>
        </p:txBody>
      </p:sp>
      <p:sp>
        <p:nvSpPr>
          <p:cNvPr id="35" name="Rectangle 30"/>
          <p:cNvSpPr/>
          <p:nvPr/>
        </p:nvSpPr>
        <p:spPr>
          <a:xfrm>
            <a:off x="2070141" y="314181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Fraude Interna</a:t>
            </a:r>
          </a:p>
          <a:p>
            <a:pPr algn="ctr" defTabSz="622300">
              <a:lnSpc>
                <a:spcPts val="1200"/>
              </a:lnSpc>
              <a:spcBef>
                <a:spcPct val="0"/>
              </a:spcBef>
              <a:buClr>
                <a:srgbClr val="000000"/>
              </a:buClr>
              <a:buSzPct val="100000"/>
            </a:pPr>
            <a:r>
              <a:rPr lang="pt-BR" sz="1100" dirty="0">
                <a:latin typeface="Simplon BP Regular"/>
                <a:cs typeface="Simplon BP Regular"/>
              </a:rPr>
              <a:t>Iran</a:t>
            </a:r>
          </a:p>
        </p:txBody>
      </p:sp>
      <p:sp>
        <p:nvSpPr>
          <p:cNvPr id="36" name="Rectangle 36"/>
          <p:cNvSpPr/>
          <p:nvPr/>
        </p:nvSpPr>
        <p:spPr>
          <a:xfrm>
            <a:off x="723500" y="314181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VENDAS</a:t>
            </a:r>
          </a:p>
          <a:p>
            <a:pPr algn="ctr" defTabSz="622300">
              <a:lnSpc>
                <a:spcPts val="1200"/>
              </a:lnSpc>
              <a:spcBef>
                <a:spcPct val="0"/>
              </a:spcBef>
              <a:buClr>
                <a:srgbClr val="000000"/>
              </a:buClr>
              <a:buSzPct val="100000"/>
            </a:pPr>
            <a:r>
              <a:rPr lang="pt-BR" sz="1100" dirty="0">
                <a:latin typeface="Simplon BP Regular"/>
                <a:cs typeface="Simplon BP Regular"/>
              </a:rPr>
              <a:t>TBD</a:t>
            </a:r>
          </a:p>
        </p:txBody>
      </p:sp>
      <p:sp>
        <p:nvSpPr>
          <p:cNvPr id="37" name="Rectangle 30"/>
          <p:cNvSpPr/>
          <p:nvPr/>
        </p:nvSpPr>
        <p:spPr>
          <a:xfrm>
            <a:off x="6119073" y="3555805"/>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Segurança NDS</a:t>
            </a:r>
          </a:p>
          <a:p>
            <a:pPr algn="ctr" defTabSz="622300">
              <a:lnSpc>
                <a:spcPts val="1200"/>
              </a:lnSpc>
              <a:spcBef>
                <a:spcPct val="0"/>
              </a:spcBef>
              <a:buClr>
                <a:srgbClr val="000000"/>
              </a:buClr>
              <a:buSzPct val="100000"/>
            </a:pPr>
            <a:r>
              <a:rPr lang="pt-BR" sz="1100" dirty="0">
                <a:latin typeface="Simplon BP Regular"/>
                <a:cs typeface="Simplon BP Regular"/>
              </a:rPr>
              <a:t>Flavio de Jesus</a:t>
            </a:r>
          </a:p>
        </p:txBody>
      </p:sp>
      <p:sp>
        <p:nvSpPr>
          <p:cNvPr id="38" name="Rectangle 36"/>
          <p:cNvSpPr/>
          <p:nvPr/>
        </p:nvSpPr>
        <p:spPr>
          <a:xfrm>
            <a:off x="4772432" y="3555805"/>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smtClean="0">
                <a:latin typeface="Simplon BP Regular"/>
                <a:cs typeface="Simplon BP Regular"/>
              </a:rPr>
              <a:t>Gestão de Testes</a:t>
            </a:r>
            <a:endParaRPr lang="pt-BR" sz="1100" b="1" dirty="0">
              <a:latin typeface="Simplon BP Regular"/>
              <a:cs typeface="Simplon BP Regular"/>
            </a:endParaRPr>
          </a:p>
          <a:p>
            <a:pPr algn="ctr" defTabSz="914400" hangingPunct="0">
              <a:lnSpc>
                <a:spcPct val="93000"/>
              </a:lnSpc>
              <a:buClr>
                <a:srgbClr val="000000"/>
              </a:buClr>
              <a:buSzPct val="100000"/>
              <a:defRPr/>
            </a:pPr>
            <a:r>
              <a:rPr kumimoji="0" lang="pt-BR" sz="1100" b="0" i="0" u="none" strike="noStrike" kern="0" cap="none" spc="0" normalizeH="0" baseline="0" noProof="0" dirty="0" smtClean="0">
                <a:ln>
                  <a:noFill/>
                </a:ln>
                <a:solidFill>
                  <a:srgbClr val="000000"/>
                </a:solidFill>
                <a:effectLst/>
                <a:uLnTx/>
                <a:uFillTx/>
                <a:latin typeface="Simplon BP Regular"/>
                <a:ea typeface="MS Gothic" charset="-128"/>
                <a:cs typeface="Simplon BP Regular"/>
              </a:rPr>
              <a:t>Luciana (Link)</a:t>
            </a:r>
            <a:endParaRPr kumimoji="0" lang="pt-BR" sz="1100" b="0" i="0" u="none" strike="noStrike" kern="0" cap="none" spc="0" normalizeH="0" baseline="0" noProof="0" dirty="0">
              <a:ln>
                <a:noFill/>
              </a:ln>
              <a:solidFill>
                <a:srgbClr val="000000"/>
              </a:solidFill>
              <a:effectLst/>
              <a:uLnTx/>
              <a:uFillTx/>
              <a:latin typeface="Simplon BP Regular"/>
              <a:ea typeface="MS Gothic" charset="-128"/>
              <a:cs typeface="Simplon BP Regular"/>
            </a:endParaRPr>
          </a:p>
        </p:txBody>
      </p:sp>
      <p:sp>
        <p:nvSpPr>
          <p:cNvPr id="40" name="Rectangle 36"/>
          <p:cNvSpPr/>
          <p:nvPr/>
        </p:nvSpPr>
        <p:spPr>
          <a:xfrm>
            <a:off x="723500" y="3555805"/>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CRÉDITO</a:t>
            </a:r>
          </a:p>
          <a:p>
            <a:pPr algn="ctr" defTabSz="622300">
              <a:lnSpc>
                <a:spcPts val="1200"/>
              </a:lnSpc>
              <a:spcBef>
                <a:spcPct val="0"/>
              </a:spcBef>
              <a:buClr>
                <a:srgbClr val="000000"/>
              </a:buClr>
              <a:buSzPct val="100000"/>
            </a:pPr>
            <a:r>
              <a:rPr lang="pt-BR" sz="1100" dirty="0" smtClean="0">
                <a:latin typeface="Simplon BP Regular"/>
                <a:cs typeface="Simplon BP Regular"/>
              </a:rPr>
              <a:t>Frederico </a:t>
            </a:r>
            <a:r>
              <a:rPr lang="pt-BR" sz="1100" dirty="0" err="1" smtClean="0">
                <a:latin typeface="Simplon BP Regular"/>
                <a:cs typeface="Simplon BP Regular"/>
              </a:rPr>
              <a:t>Basili</a:t>
            </a:r>
            <a:endParaRPr lang="pt-BR" sz="1100" dirty="0">
              <a:latin typeface="Simplon BP Regular"/>
              <a:cs typeface="Simplon BP Regular"/>
            </a:endParaRPr>
          </a:p>
        </p:txBody>
      </p:sp>
      <p:sp>
        <p:nvSpPr>
          <p:cNvPr id="41" name="Rectangle 30"/>
          <p:cNvSpPr/>
          <p:nvPr/>
        </p:nvSpPr>
        <p:spPr>
          <a:xfrm>
            <a:off x="6119073" y="3974368"/>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Seg. de Intel.</a:t>
            </a:r>
          </a:p>
          <a:p>
            <a:pPr algn="ctr" defTabSz="622300">
              <a:lnSpc>
                <a:spcPts val="1200"/>
              </a:lnSpc>
              <a:spcBef>
                <a:spcPct val="0"/>
              </a:spcBef>
              <a:buClr>
                <a:srgbClr val="000000"/>
              </a:buClr>
              <a:buSzPct val="100000"/>
            </a:pPr>
            <a:r>
              <a:rPr lang="pt-BR" sz="1100" dirty="0">
                <a:latin typeface="Simplon BP Regular"/>
                <a:cs typeface="Simplon BP Regular"/>
              </a:rPr>
              <a:t>Eduardo Fernandes</a:t>
            </a:r>
          </a:p>
        </p:txBody>
      </p:sp>
      <p:sp>
        <p:nvSpPr>
          <p:cNvPr id="42" name="Rectangle 36"/>
          <p:cNvSpPr/>
          <p:nvPr/>
        </p:nvSpPr>
        <p:spPr>
          <a:xfrm>
            <a:off x="4772432" y="3974368"/>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Infra e Operações</a:t>
            </a:r>
          </a:p>
          <a:p>
            <a:pPr algn="ctr" defTabSz="622300">
              <a:lnSpc>
                <a:spcPts val="1200"/>
              </a:lnSpc>
              <a:spcBef>
                <a:spcPct val="0"/>
              </a:spcBef>
              <a:buClr>
                <a:srgbClr val="000000"/>
              </a:buClr>
              <a:buSzPct val="100000"/>
            </a:pPr>
            <a:r>
              <a:rPr lang="pt-BR" sz="1100" dirty="0" err="1">
                <a:latin typeface="Simplon BP Regular"/>
                <a:cs typeface="Simplon BP Regular"/>
              </a:rPr>
              <a:t>Judney</a:t>
            </a:r>
            <a:r>
              <a:rPr lang="pt-BR" sz="1100" dirty="0">
                <a:latin typeface="Simplon BP Regular"/>
                <a:cs typeface="Simplon BP Regular"/>
              </a:rPr>
              <a:t>/</a:t>
            </a:r>
            <a:r>
              <a:rPr lang="pt-BR" sz="1100" dirty="0" err="1">
                <a:latin typeface="Simplon BP Regular"/>
                <a:cs typeface="Simplon BP Regular"/>
              </a:rPr>
              <a:t>Antonio</a:t>
            </a:r>
            <a:endParaRPr lang="pt-BR" sz="1100" dirty="0">
              <a:latin typeface="Simplon BP Regular"/>
              <a:cs typeface="Simplon BP Regular"/>
            </a:endParaRPr>
          </a:p>
        </p:txBody>
      </p:sp>
      <p:sp>
        <p:nvSpPr>
          <p:cNvPr id="44" name="Rectangle 36"/>
          <p:cNvSpPr/>
          <p:nvPr/>
        </p:nvSpPr>
        <p:spPr>
          <a:xfrm>
            <a:off x="723500" y="3974368"/>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UTC</a:t>
            </a:r>
          </a:p>
          <a:p>
            <a:pPr algn="ctr" defTabSz="622300">
              <a:lnSpc>
                <a:spcPts val="1200"/>
              </a:lnSpc>
              <a:spcBef>
                <a:spcPct val="0"/>
              </a:spcBef>
              <a:buClr>
                <a:srgbClr val="000000"/>
              </a:buClr>
              <a:buSzPct val="100000"/>
            </a:pPr>
            <a:r>
              <a:rPr lang="pt-BR" sz="1100" dirty="0">
                <a:latin typeface="Simplon BP Regular"/>
                <a:cs typeface="Simplon BP Regular"/>
              </a:rPr>
              <a:t>Ariane Carla</a:t>
            </a:r>
          </a:p>
        </p:txBody>
      </p:sp>
      <p:sp>
        <p:nvSpPr>
          <p:cNvPr id="45" name="Rectangle 8"/>
          <p:cNvSpPr>
            <a:spLocks noChangeArrowheads="1"/>
          </p:cNvSpPr>
          <p:nvPr/>
        </p:nvSpPr>
        <p:spPr bwMode="auto">
          <a:xfrm>
            <a:off x="7481190" y="2303024"/>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100" b="1" kern="0" dirty="0" smtClean="0">
                <a:solidFill>
                  <a:schemeClr val="bg1"/>
                </a:solidFill>
                <a:latin typeface="Simplon BP Regular"/>
                <a:cs typeface="Simplon BP Regular"/>
              </a:rPr>
              <a:t>Arq. Funcional</a:t>
            </a:r>
            <a:endParaRPr lang="pt-BR" sz="1100" b="1" kern="0" dirty="0">
              <a:solidFill>
                <a:schemeClr val="bg1"/>
              </a:solidFill>
              <a:latin typeface="Simplon BP Regular"/>
              <a:cs typeface="Simplon BP Regular"/>
            </a:endParaRPr>
          </a:p>
          <a:p>
            <a:pPr algn="ctr" defTabSz="914400" hangingPunct="0">
              <a:lnSpc>
                <a:spcPct val="93000"/>
              </a:lnSpc>
              <a:buClr>
                <a:srgbClr val="000000"/>
              </a:buClr>
              <a:buSzPct val="100000"/>
            </a:pPr>
            <a:r>
              <a:rPr lang="pt-BR" sz="1100" kern="0" dirty="0">
                <a:solidFill>
                  <a:schemeClr val="bg1"/>
                </a:solidFill>
                <a:latin typeface="Simplon BP Regular"/>
                <a:cs typeface="Simplon BP Regular"/>
              </a:rPr>
              <a:t>Luiz </a:t>
            </a:r>
            <a:r>
              <a:rPr lang="pt-BR" sz="1100" kern="0" dirty="0" err="1">
                <a:solidFill>
                  <a:schemeClr val="bg1"/>
                </a:solidFill>
                <a:latin typeface="Simplon BP Regular"/>
                <a:cs typeface="Simplon BP Regular"/>
              </a:rPr>
              <a:t>Bráz</a:t>
            </a:r>
            <a:r>
              <a:rPr lang="pt-BR" sz="1100" kern="0" dirty="0">
                <a:solidFill>
                  <a:schemeClr val="bg1"/>
                </a:solidFill>
                <a:latin typeface="Simplon BP Regular"/>
                <a:cs typeface="Simplon BP Regular"/>
              </a:rPr>
              <a:t> PT</a:t>
            </a:r>
          </a:p>
        </p:txBody>
      </p:sp>
      <p:sp>
        <p:nvSpPr>
          <p:cNvPr id="46" name="Rectangle 8"/>
          <p:cNvSpPr>
            <a:spLocks noChangeArrowheads="1"/>
          </p:cNvSpPr>
          <p:nvPr/>
        </p:nvSpPr>
        <p:spPr bwMode="auto">
          <a:xfrm>
            <a:off x="7481190" y="2718564"/>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100" b="1" kern="0" dirty="0" smtClean="0">
                <a:solidFill>
                  <a:schemeClr val="bg1"/>
                </a:solidFill>
                <a:latin typeface="Simplon BP Regular"/>
                <a:cs typeface="Simplon BP Regular"/>
              </a:rPr>
              <a:t>Arq. </a:t>
            </a:r>
            <a:r>
              <a:rPr lang="pt-BR" sz="1100" b="1" kern="0" dirty="0">
                <a:solidFill>
                  <a:schemeClr val="bg1"/>
                </a:solidFill>
                <a:latin typeface="Simplon BP Regular"/>
                <a:cs typeface="Simplon BP Regular"/>
              </a:rPr>
              <a:t>Técnico</a:t>
            </a:r>
          </a:p>
          <a:p>
            <a:pPr algn="ctr" defTabSz="914400" hangingPunct="0">
              <a:lnSpc>
                <a:spcPct val="93000"/>
              </a:lnSpc>
              <a:buClr>
                <a:srgbClr val="000000"/>
              </a:buClr>
              <a:buSzPct val="100000"/>
            </a:pPr>
            <a:r>
              <a:rPr lang="pt-BR" sz="1100" kern="0" dirty="0">
                <a:solidFill>
                  <a:schemeClr val="bg1"/>
                </a:solidFill>
                <a:latin typeface="Simplon BP Regular"/>
                <a:cs typeface="Simplon BP Regular"/>
              </a:rPr>
              <a:t>André </a:t>
            </a:r>
            <a:r>
              <a:rPr lang="pt-BR" sz="1100" kern="0" dirty="0" err="1">
                <a:solidFill>
                  <a:schemeClr val="bg1"/>
                </a:solidFill>
                <a:latin typeface="Simplon BP Regular"/>
                <a:cs typeface="Simplon BP Regular"/>
              </a:rPr>
              <a:t>Jacomino</a:t>
            </a:r>
            <a:endParaRPr lang="pt-BR" sz="1100" kern="0" dirty="0">
              <a:solidFill>
                <a:schemeClr val="bg1"/>
              </a:solidFill>
              <a:latin typeface="Simplon BP Regular"/>
              <a:cs typeface="Simplon BP Regular"/>
            </a:endParaRPr>
          </a:p>
        </p:txBody>
      </p:sp>
      <p:sp>
        <p:nvSpPr>
          <p:cNvPr id="47" name="Rectangle 8"/>
          <p:cNvSpPr>
            <a:spLocks noChangeArrowheads="1"/>
          </p:cNvSpPr>
          <p:nvPr/>
        </p:nvSpPr>
        <p:spPr bwMode="auto">
          <a:xfrm>
            <a:off x="7481190" y="3141817"/>
            <a:ext cx="1197673" cy="360000"/>
          </a:xfrm>
          <a:prstGeom prst="rect">
            <a:avLst/>
          </a:prstGeom>
          <a:solidFill>
            <a:schemeClr val="tx2"/>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100" b="1" kern="0" dirty="0">
                <a:solidFill>
                  <a:schemeClr val="bg1"/>
                </a:solidFill>
                <a:latin typeface="Simplon BP Regular"/>
                <a:cs typeface="Simplon BP Regular"/>
              </a:rPr>
              <a:t>Infra/DBA</a:t>
            </a:r>
          </a:p>
          <a:p>
            <a:pPr algn="ctr" defTabSz="914400" hangingPunct="0">
              <a:lnSpc>
                <a:spcPct val="93000"/>
              </a:lnSpc>
              <a:buClr>
                <a:srgbClr val="000000"/>
              </a:buClr>
              <a:buSzPct val="100000"/>
            </a:pPr>
            <a:r>
              <a:rPr lang="pt-BR" sz="1100" kern="0" dirty="0">
                <a:solidFill>
                  <a:schemeClr val="bg1"/>
                </a:solidFill>
                <a:latin typeface="Simplon BP Regular"/>
                <a:cs typeface="Simplon BP Regular"/>
              </a:rPr>
              <a:t>Leonardo Martins</a:t>
            </a:r>
          </a:p>
        </p:txBody>
      </p:sp>
      <p:sp>
        <p:nvSpPr>
          <p:cNvPr id="51" name="Rectangle 36"/>
          <p:cNvSpPr/>
          <p:nvPr/>
        </p:nvSpPr>
        <p:spPr>
          <a:xfrm>
            <a:off x="6119073" y="437669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Seg. de Acessos</a:t>
            </a:r>
          </a:p>
          <a:p>
            <a:pPr algn="ctr" defTabSz="622300">
              <a:lnSpc>
                <a:spcPts val="1200"/>
              </a:lnSpc>
              <a:spcBef>
                <a:spcPct val="0"/>
              </a:spcBef>
              <a:buClr>
                <a:srgbClr val="000000"/>
              </a:buClr>
              <a:buSzPct val="100000"/>
            </a:pPr>
            <a:r>
              <a:rPr lang="pt-BR" sz="1100" dirty="0">
                <a:latin typeface="Simplon BP Regular"/>
                <a:cs typeface="Simplon BP Regular"/>
              </a:rPr>
              <a:t>Amaury </a:t>
            </a:r>
            <a:r>
              <a:rPr lang="pt-BR" sz="1100" dirty="0" err="1">
                <a:latin typeface="Simplon BP Regular"/>
                <a:cs typeface="Simplon BP Regular"/>
              </a:rPr>
              <a:t>Araujo</a:t>
            </a:r>
            <a:endParaRPr lang="pt-BR" sz="1100" dirty="0">
              <a:latin typeface="Simplon BP Regular"/>
              <a:cs typeface="Simplon BP Regular"/>
            </a:endParaRPr>
          </a:p>
        </p:txBody>
      </p:sp>
      <p:sp>
        <p:nvSpPr>
          <p:cNvPr id="52" name="Rectangle 36"/>
          <p:cNvSpPr/>
          <p:nvPr/>
        </p:nvSpPr>
        <p:spPr>
          <a:xfrm>
            <a:off x="4756956" y="4376697"/>
            <a:ext cx="1296000" cy="360000"/>
          </a:xfrm>
          <a:prstGeom prst="rect">
            <a:avLst/>
          </a:prstGeom>
          <a:solidFill>
            <a:sysClr val="window" lastClr="FFFFFF">
              <a:lumMod val="65000"/>
            </a:sysClr>
          </a:solidFill>
          <a:ln w="12700" cmpd="sng">
            <a:noFill/>
            <a:miter lim="800000"/>
            <a:headEnd/>
            <a:tailEnd/>
          </a:ln>
          <a:effectLst/>
        </p:spPr>
        <p:txBody>
          <a:bodyPr wrap="none" lIns="36000" tIns="0" rIns="36000" bIns="0" anchor="ctr"/>
          <a:lstStyle/>
          <a:p>
            <a:pPr algn="ctr" defTabSz="622300">
              <a:lnSpc>
                <a:spcPts val="1200"/>
              </a:lnSpc>
              <a:spcBef>
                <a:spcPct val="0"/>
              </a:spcBef>
              <a:buClr>
                <a:srgbClr val="000000"/>
              </a:buClr>
              <a:buSzPct val="100000"/>
            </a:pPr>
            <a:r>
              <a:rPr lang="pt-BR" sz="1100" b="1" dirty="0">
                <a:latin typeface="Simplon BP Regular"/>
                <a:cs typeface="Simplon BP Regular"/>
              </a:rPr>
              <a:t>DATA LAKE</a:t>
            </a:r>
          </a:p>
          <a:p>
            <a:pPr algn="ctr" defTabSz="622300">
              <a:lnSpc>
                <a:spcPts val="1200"/>
              </a:lnSpc>
              <a:spcBef>
                <a:spcPct val="0"/>
              </a:spcBef>
              <a:buClr>
                <a:srgbClr val="000000"/>
              </a:buClr>
              <a:buSzPct val="100000"/>
            </a:pPr>
            <a:r>
              <a:rPr lang="pt-BR" sz="1100" dirty="0">
                <a:latin typeface="Simplon BP Regular"/>
                <a:cs typeface="Simplon BP Regular"/>
              </a:rPr>
              <a:t>Thiago Jordão</a:t>
            </a:r>
          </a:p>
        </p:txBody>
      </p:sp>
      <p:sp>
        <p:nvSpPr>
          <p:cNvPr id="53" name="Rectangle 8"/>
          <p:cNvSpPr>
            <a:spLocks noChangeArrowheads="1"/>
          </p:cNvSpPr>
          <p:nvPr/>
        </p:nvSpPr>
        <p:spPr bwMode="auto">
          <a:xfrm>
            <a:off x="3412823" y="2692167"/>
            <a:ext cx="1296000" cy="360000"/>
          </a:xfrm>
          <a:prstGeom prst="rect">
            <a:avLst/>
          </a:prstGeom>
          <a:solidFill>
            <a:schemeClr val="accent6"/>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200" b="1" kern="0" dirty="0" smtClean="0">
                <a:latin typeface="Simplon BP Regular"/>
                <a:cs typeface="Simplon BP Regular"/>
              </a:rPr>
              <a:t>Relacionamento</a:t>
            </a:r>
            <a:endParaRPr lang="pt-BR" sz="1200" b="1" kern="0" dirty="0">
              <a:latin typeface="Simplon BP Regular"/>
              <a:cs typeface="Simplon BP Regular"/>
            </a:endParaRPr>
          </a:p>
          <a:p>
            <a:pPr algn="ctr" defTabSz="914400" hangingPunct="0">
              <a:lnSpc>
                <a:spcPct val="93000"/>
              </a:lnSpc>
              <a:buClr>
                <a:srgbClr val="000000"/>
              </a:buClr>
              <a:buSzPct val="100000"/>
            </a:pPr>
            <a:r>
              <a:rPr lang="pt-BR" sz="1200" kern="0" dirty="0">
                <a:latin typeface="Simplon BP Regular"/>
                <a:cs typeface="Simplon BP Regular"/>
              </a:rPr>
              <a:t>Marcio Cesar</a:t>
            </a:r>
          </a:p>
        </p:txBody>
      </p:sp>
      <p:sp>
        <p:nvSpPr>
          <p:cNvPr id="54" name="Rectangle 8"/>
          <p:cNvSpPr>
            <a:spLocks noChangeArrowheads="1"/>
          </p:cNvSpPr>
          <p:nvPr/>
        </p:nvSpPr>
        <p:spPr bwMode="auto">
          <a:xfrm>
            <a:off x="3404808" y="3523247"/>
            <a:ext cx="1296000" cy="360000"/>
          </a:xfrm>
          <a:prstGeom prst="rect">
            <a:avLst/>
          </a:prstGeom>
          <a:solidFill>
            <a:schemeClr val="accent6"/>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200" b="1" kern="0" dirty="0">
                <a:latin typeface="Simplon BP Regular"/>
                <a:cs typeface="Simplon BP Regular"/>
              </a:rPr>
              <a:t>TML Releases</a:t>
            </a:r>
          </a:p>
          <a:p>
            <a:pPr algn="ctr" defTabSz="914400" hangingPunct="0">
              <a:lnSpc>
                <a:spcPct val="93000"/>
              </a:lnSpc>
              <a:buClr>
                <a:srgbClr val="000000"/>
              </a:buClr>
              <a:buSzPct val="100000"/>
            </a:pPr>
            <a:r>
              <a:rPr lang="pt-BR" sz="1200" kern="0" dirty="0">
                <a:latin typeface="Simplon BP Regular"/>
                <a:cs typeface="Simplon BP Regular"/>
              </a:rPr>
              <a:t>Sabrina Mota</a:t>
            </a:r>
          </a:p>
        </p:txBody>
      </p:sp>
      <p:sp>
        <p:nvSpPr>
          <p:cNvPr id="55" name="Rectangle 8"/>
          <p:cNvSpPr>
            <a:spLocks noChangeArrowheads="1"/>
          </p:cNvSpPr>
          <p:nvPr/>
        </p:nvSpPr>
        <p:spPr bwMode="auto">
          <a:xfrm>
            <a:off x="3404808" y="3107707"/>
            <a:ext cx="1296000" cy="360000"/>
          </a:xfrm>
          <a:prstGeom prst="rect">
            <a:avLst/>
          </a:prstGeom>
          <a:solidFill>
            <a:schemeClr val="accent6"/>
          </a:solidFill>
          <a:ln w="12700" cmpd="sng">
            <a:noFill/>
            <a:prstDash val="solid"/>
            <a:miter lim="800000"/>
            <a:headEnd/>
            <a:tailEnd/>
          </a:ln>
          <a:effectLst/>
        </p:spPr>
        <p:txBody>
          <a:bodyPr wrap="none" lIns="36000" rIns="36000" anchor="ctr"/>
          <a:lstStyle/>
          <a:p>
            <a:pPr algn="ctr" defTabSz="914400" hangingPunct="0">
              <a:lnSpc>
                <a:spcPct val="93000"/>
              </a:lnSpc>
              <a:buClr>
                <a:srgbClr val="000000"/>
              </a:buClr>
              <a:buSzPct val="100000"/>
            </a:pPr>
            <a:r>
              <a:rPr lang="pt-BR" sz="1200" b="1" kern="0" dirty="0">
                <a:latin typeface="Simplon BP Regular"/>
                <a:cs typeface="Simplon BP Regular"/>
              </a:rPr>
              <a:t>Transição </a:t>
            </a:r>
            <a:r>
              <a:rPr lang="pt-BR" sz="1200" b="1" kern="0" dirty="0" smtClean="0">
                <a:latin typeface="Simplon BP Regular"/>
                <a:cs typeface="Simplon BP Regular"/>
              </a:rPr>
              <a:t>Prod.</a:t>
            </a:r>
            <a:endParaRPr lang="pt-BR" sz="1200" b="1" kern="0" dirty="0">
              <a:latin typeface="Simplon BP Regular"/>
              <a:cs typeface="Simplon BP Regular"/>
            </a:endParaRPr>
          </a:p>
          <a:p>
            <a:pPr algn="ctr" defTabSz="914400" hangingPunct="0">
              <a:lnSpc>
                <a:spcPct val="93000"/>
              </a:lnSpc>
              <a:buClr>
                <a:srgbClr val="000000"/>
              </a:buClr>
              <a:buSzPct val="100000"/>
            </a:pPr>
            <a:r>
              <a:rPr lang="pt-BR" sz="1200" kern="0" dirty="0" smtClean="0">
                <a:latin typeface="Simplon BP Regular"/>
                <a:cs typeface="Simplon BP Regular"/>
              </a:rPr>
              <a:t>Camila Costa</a:t>
            </a:r>
            <a:endParaRPr lang="pt-BR" sz="1200" kern="0" dirty="0">
              <a:latin typeface="Simplon BP Regular"/>
              <a:cs typeface="Simplon BP Regular"/>
            </a:endParaRPr>
          </a:p>
        </p:txBody>
      </p:sp>
      <p:sp>
        <p:nvSpPr>
          <p:cNvPr id="50" name="Elipse 217"/>
          <p:cNvSpPr/>
          <p:nvPr/>
        </p:nvSpPr>
        <p:spPr>
          <a:xfrm>
            <a:off x="5892885" y="3753038"/>
            <a:ext cx="144000" cy="144000"/>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anchor="ctr">
            <a:normAutofit fontScale="25000" lnSpcReduction="20000"/>
          </a:bodyPr>
          <a:lstStyle/>
          <a:p>
            <a:pPr algn="ctr" fontAlgn="auto">
              <a:spcBef>
                <a:spcPts val="0"/>
              </a:spcBef>
              <a:spcAft>
                <a:spcPts val="0"/>
              </a:spcAft>
              <a:defRPr/>
            </a:pPr>
            <a:endParaRPr lang="pt-BR" sz="1200" kern="0" dirty="0">
              <a:solidFill>
                <a:srgbClr val="FFFFFF"/>
              </a:solidFill>
              <a:latin typeface="Arial" pitchFamily="34" charset="0"/>
              <a:cs typeface="Arial" pitchFamily="34" charset="0"/>
            </a:endParaRPr>
          </a:p>
        </p:txBody>
      </p:sp>
      <p:sp>
        <p:nvSpPr>
          <p:cNvPr id="57" name="Elipse 217"/>
          <p:cNvSpPr/>
          <p:nvPr/>
        </p:nvSpPr>
        <p:spPr>
          <a:xfrm>
            <a:off x="5892885" y="4590352"/>
            <a:ext cx="144000" cy="144000"/>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anchor="ctr">
            <a:normAutofit fontScale="25000" lnSpcReduction="20000"/>
          </a:bodyPr>
          <a:lstStyle/>
          <a:p>
            <a:pPr algn="ctr" fontAlgn="auto">
              <a:spcBef>
                <a:spcPts val="0"/>
              </a:spcBef>
              <a:spcAft>
                <a:spcPts val="0"/>
              </a:spcAft>
              <a:defRPr/>
            </a:pPr>
            <a:endParaRPr lang="pt-BR" sz="1200" kern="0" dirty="0">
              <a:solidFill>
                <a:srgbClr val="FFFFFF"/>
              </a:solidFill>
              <a:latin typeface="Arial" pitchFamily="34" charset="0"/>
              <a:cs typeface="Arial" pitchFamily="34" charset="0"/>
            </a:endParaRPr>
          </a:p>
        </p:txBody>
      </p:sp>
      <p:sp>
        <p:nvSpPr>
          <p:cNvPr id="59" name="Elipse 217"/>
          <p:cNvSpPr/>
          <p:nvPr/>
        </p:nvSpPr>
        <p:spPr>
          <a:xfrm>
            <a:off x="4539269" y="3723878"/>
            <a:ext cx="144000" cy="144000"/>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anchor="ctr">
            <a:normAutofit fontScale="25000" lnSpcReduction="20000"/>
          </a:bodyPr>
          <a:lstStyle/>
          <a:p>
            <a:pPr algn="ctr" fontAlgn="auto">
              <a:spcBef>
                <a:spcPts val="0"/>
              </a:spcBef>
              <a:spcAft>
                <a:spcPts val="0"/>
              </a:spcAft>
              <a:defRPr/>
            </a:pPr>
            <a:endParaRPr lang="pt-BR" sz="1200" kern="0" dirty="0">
              <a:solidFill>
                <a:srgbClr val="FFFFFF"/>
              </a:solidFill>
              <a:latin typeface="Arial" pitchFamily="34" charset="0"/>
              <a:cs typeface="Arial" pitchFamily="34" charset="0"/>
            </a:endParaRPr>
          </a:p>
        </p:txBody>
      </p:sp>
    </p:spTree>
    <p:extLst>
      <p:ext uri="{BB962C8B-B14F-4D97-AF65-F5344CB8AC3E}">
        <p14:creationId xmlns:p14="http://schemas.microsoft.com/office/powerpoint/2010/main" val="18702026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9JxVGbflkiolOnscdDDp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sTA_n81kTXyHwCunkvQBK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5I.7O8T0QSuGU.DPG67Iw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2O9XeEHsREGvHCyL0cTJ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PWNF1nMQ4iM50GTXU9MO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Ir3SqwvtRCqFj5sy3MAy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wTOq8fHXRW6IHdnHhm2Jk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UpuWCz9kkm6pUAaNkzlU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uuzTSCL8SvycbADVras8G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6ewHSsj_RUiCjdHs9OLAN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42ApMDt9S0WTpY3TzP8Qy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Ztnt2bpdRf6qQgGFkXRSE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vCIXFW6NQ9K8vuKoqJQzY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VCKEBLD9TxW9pM.GutT_0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TA_n81kTXyHwCunkvQB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7f7nxWXmEm7k5Mmdvqsy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5I.7O8T0QSuGU.DPG67Iw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2O9XeEHsREGvHCyL0cTJF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zPWNF1nMQ4iM50GTXU9MO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Ir3SqwvtRCqFj5sy3MAyh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wTOq8fHXRW6IHdnHhm2Jk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uuzTSCL8SvycbADVras8G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6ewHSsj_RUiCjdHs9OLA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42ApMDt9S0WTpY3TzP8Qy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Ztnt2bpdRf6qQgGFkXRSE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vCIXFW6NQ9K8vuKoqJQzY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VCKEBLD9TxW9pM.GutT_0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tSDb_jrHIkC8GSP6tA1tk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dGVzyXPvdEGZ1ESCC.ZTS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tnVOfxxy.ECcFFDRkl_xX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szozMy3tcE.VDlsd4Ruyn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LaNiI2EFKE..dmkjDA5_6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9JxVGbflkiolOnscdDD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4aiU6Qg5CkenntuWvIjIA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KwYwas4TTUyFCFxWR2vtH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DBF9VCroUa_ryEcmAuyG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qKeu3sGCEqt.BiXTXAaY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t0F.B59bz0WOEthGd50b9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SLvXLMiChkCu4iscMf0Y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UpuWCz9kkm6pUAaNkzlU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i Mestre">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lIns="36000" tIns="36000" rIns="36000" bIns="36000" rtlCol="0" anchor="ctr"/>
      <a:lstStyle>
        <a:defPPr algn="ctr">
          <a:defRPr sz="140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ln w="1905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400"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3888B414-3C1C-4740-967E-F7D965A3710A}"/>
    </a:ext>
  </a:extLst>
</a:theme>
</file>

<file path=ppt/theme/theme10.xml><?xml version="1.0" encoding="utf-8"?>
<a:theme xmlns:a="http://schemas.openxmlformats.org/drawingml/2006/main" name="Storytelling_Roxo">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19F0CE3E-924C-BF47-8E15-551F6F598481}"/>
    </a:ext>
  </a:extLst>
</a:theme>
</file>

<file path=ppt/theme/theme11.xml><?xml version="1.0" encoding="utf-8"?>
<a:theme xmlns:a="http://schemas.openxmlformats.org/drawingml/2006/main" name="Storytelling_Laranja">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35E6E8C9-7A62-9846-A67A-BDAD60DD2850}"/>
    </a:ext>
  </a:extLst>
</a:theme>
</file>

<file path=ppt/theme/theme12.xml><?xml version="1.0" encoding="utf-8"?>
<a:theme xmlns:a="http://schemas.openxmlformats.org/drawingml/2006/main" name="Storytelling_Verde">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CFE081ED-F88F-294B-8533-35BB9108FEC3}"/>
    </a:ext>
  </a:extLst>
</a:theme>
</file>

<file path=ppt/theme/theme13.xml><?xml version="1.0" encoding="utf-8"?>
<a:theme xmlns:a="http://schemas.openxmlformats.org/drawingml/2006/main" name="Storytelling_Azul">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0F8AB69B-4A77-4B42-9C43-396A87215F53}"/>
    </a:ext>
  </a:extLst>
</a:theme>
</file>

<file path=ppt/theme/theme14.xml><?xml version="1.0" encoding="utf-8"?>
<a:theme xmlns:a="http://schemas.openxmlformats.org/drawingml/2006/main" name="105_FBBR0598.TP.130513">
  <a:themeElements>
    <a:clrScheme name="FutureBrand Colour Palette">
      <a:dk1>
        <a:sysClr val="windowText" lastClr="000000"/>
      </a:dk1>
      <a:lt1>
        <a:sysClr val="window" lastClr="FFFFFF"/>
      </a:lt1>
      <a:dk2>
        <a:srgbClr val="1F497D"/>
      </a:dk2>
      <a:lt2>
        <a:srgbClr val="EEECE1"/>
      </a:lt2>
      <a:accent1>
        <a:srgbClr val="8434BB"/>
      </a:accent1>
      <a:accent2>
        <a:srgbClr val="CA005D"/>
      </a:accent2>
      <a:accent3>
        <a:srgbClr val="E4D700"/>
      </a:accent3>
      <a:accent4>
        <a:srgbClr val="ED2939"/>
      </a:accent4>
      <a:accent5>
        <a:srgbClr val="009B38"/>
      </a:accent5>
      <a:accent6>
        <a:srgbClr val="00B9E4"/>
      </a:accent6>
      <a:hlink>
        <a:srgbClr val="000000"/>
      </a:hlink>
      <a:folHlink>
        <a:srgbClr val="000080"/>
      </a:folHlink>
    </a:clrScheme>
    <a:fontScheme name="FUTUREBRAND">
      <a:majorFont>
        <a:latin typeface="Museo Sans 300"/>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lnSpc>
            <a:spcPts val="1800"/>
          </a:lnSpc>
          <a:spcBef>
            <a:spcPts val="800"/>
          </a:spcBef>
          <a:defRPr sz="1600" i="1" dirty="0">
            <a:latin typeface="Georgia" pitchFamily="18"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nSpc>
            <a:spcPts val="1800"/>
          </a:lnSpc>
          <a:spcBef>
            <a:spcPts val="800"/>
          </a:spcBef>
          <a:defRPr sz="1600" i="1" dirty="0" smtClean="0">
            <a:latin typeface="Georgia" pitchFamily="18" charset="0"/>
          </a:defRPr>
        </a:defPPr>
      </a:lstStyle>
    </a:txDef>
  </a:objectDefaults>
  <a:extraClrSchemeLst/>
</a:theme>
</file>

<file path=ppt/theme/theme15.xml><?xml version="1.0" encoding="utf-8"?>
<a:theme xmlns:a="http://schemas.openxmlformats.org/drawingml/2006/main" name="110_FBBR0598.TP.130513">
  <a:themeElements>
    <a:clrScheme name="FutureBrand Colour Palette">
      <a:dk1>
        <a:sysClr val="windowText" lastClr="000000"/>
      </a:dk1>
      <a:lt1>
        <a:sysClr val="window" lastClr="FFFFFF"/>
      </a:lt1>
      <a:dk2>
        <a:srgbClr val="1F497D"/>
      </a:dk2>
      <a:lt2>
        <a:srgbClr val="EEECE1"/>
      </a:lt2>
      <a:accent1>
        <a:srgbClr val="8434BB"/>
      </a:accent1>
      <a:accent2>
        <a:srgbClr val="CA005D"/>
      </a:accent2>
      <a:accent3>
        <a:srgbClr val="E4D700"/>
      </a:accent3>
      <a:accent4>
        <a:srgbClr val="ED2939"/>
      </a:accent4>
      <a:accent5>
        <a:srgbClr val="009B38"/>
      </a:accent5>
      <a:accent6>
        <a:srgbClr val="00B9E4"/>
      </a:accent6>
      <a:hlink>
        <a:srgbClr val="000000"/>
      </a:hlink>
      <a:folHlink>
        <a:srgbClr val="000080"/>
      </a:folHlink>
    </a:clrScheme>
    <a:fontScheme name="FUTUREBRAND">
      <a:majorFont>
        <a:latin typeface="Museo Sans 300"/>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lnSpc>
            <a:spcPts val="1800"/>
          </a:lnSpc>
          <a:spcBef>
            <a:spcPts val="800"/>
          </a:spcBef>
          <a:defRPr sz="1600" i="1" dirty="0">
            <a:latin typeface="Georgia" pitchFamily="18"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nSpc>
            <a:spcPts val="1800"/>
          </a:lnSpc>
          <a:spcBef>
            <a:spcPts val="800"/>
          </a:spcBef>
          <a:defRPr sz="1600" i="1" dirty="0" smtClean="0">
            <a:latin typeface="Georgia" pitchFamily="18" charset="0"/>
          </a:defRPr>
        </a:defPPr>
      </a:lstStyle>
    </a:txDef>
  </a:objectDefaults>
  <a:extraClrSchemeLst/>
</a:theme>
</file>

<file path=ppt/theme/theme16.xml><?xml version="1.0" encoding="utf-8"?>
<a:theme xmlns:a="http://schemas.openxmlformats.org/drawingml/2006/main" name="122_FBBR0598.TP.130513">
  <a:themeElements>
    <a:clrScheme name="FutureBrand Colour Palette">
      <a:dk1>
        <a:sysClr val="windowText" lastClr="000000"/>
      </a:dk1>
      <a:lt1>
        <a:sysClr val="window" lastClr="FFFFFF"/>
      </a:lt1>
      <a:dk2>
        <a:srgbClr val="1F497D"/>
      </a:dk2>
      <a:lt2>
        <a:srgbClr val="EEECE1"/>
      </a:lt2>
      <a:accent1>
        <a:srgbClr val="8434BB"/>
      </a:accent1>
      <a:accent2>
        <a:srgbClr val="CA005D"/>
      </a:accent2>
      <a:accent3>
        <a:srgbClr val="E4D700"/>
      </a:accent3>
      <a:accent4>
        <a:srgbClr val="ED2939"/>
      </a:accent4>
      <a:accent5>
        <a:srgbClr val="009B38"/>
      </a:accent5>
      <a:accent6>
        <a:srgbClr val="00B9E4"/>
      </a:accent6>
      <a:hlink>
        <a:srgbClr val="000000"/>
      </a:hlink>
      <a:folHlink>
        <a:srgbClr val="000080"/>
      </a:folHlink>
    </a:clrScheme>
    <a:fontScheme name="FUTUREBRAND">
      <a:majorFont>
        <a:latin typeface="Museo Sans 300"/>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lnSpc>
            <a:spcPts val="1800"/>
          </a:lnSpc>
          <a:spcBef>
            <a:spcPts val="800"/>
          </a:spcBef>
          <a:defRPr sz="1600" i="1" dirty="0">
            <a:latin typeface="Georgia" pitchFamily="18"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nSpc>
            <a:spcPts val="1800"/>
          </a:lnSpc>
          <a:spcBef>
            <a:spcPts val="800"/>
          </a:spcBef>
          <a:defRPr sz="1600" i="1" dirty="0" smtClean="0">
            <a:latin typeface="Georgia" pitchFamily="18" charset="0"/>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i Mestre_Roxo">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lIns="36000" tIns="36000" rIns="36000" bIns="36000" rtlCol="0" anchor="ctr"/>
      <a:lstStyle>
        <a:defPPr algn="ctr">
          <a:defRPr sz="140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ln w="1905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400"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4FF4BE83-82FA-064E-BFC9-AB62B70F9021}"/>
    </a:ext>
  </a:extLst>
</a:theme>
</file>

<file path=ppt/theme/theme3.xml><?xml version="1.0" encoding="utf-8"?>
<a:theme xmlns:a="http://schemas.openxmlformats.org/drawingml/2006/main" name="1_Oi Mestre_Laranja">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lIns="36000" tIns="36000" rIns="36000" bIns="36000" rtlCol="0" anchor="ctr"/>
      <a:lstStyle>
        <a:defPPr algn="ctr">
          <a:defRPr sz="140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ln w="1905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400"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60F32B61-8411-8E48-9B26-6A6D069F256C}"/>
    </a:ext>
  </a:extLst>
</a:theme>
</file>

<file path=ppt/theme/theme4.xml><?xml version="1.0" encoding="utf-8"?>
<a:theme xmlns:a="http://schemas.openxmlformats.org/drawingml/2006/main" name="Oi Mestre_Verde">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A02BFF"/>
          </a:solidFill>
        </a:ln>
      </a:spPr>
      <a:bodyPr lIns="36000" tIns="36000" rIns="36000" bIns="36000" rtlCol="0" anchor="ctr"/>
      <a:lstStyle>
        <a:defPPr algn="ctr">
          <a:defRPr sz="140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ln w="19050">
          <a:solidFill>
            <a:srgbClr val="A02BFF"/>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400"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5155BD69-B3E3-304F-B90C-2C6BFD0944D8}"/>
    </a:ext>
  </a:extLst>
</a:theme>
</file>

<file path=ppt/theme/theme5.xml><?xml version="1.0" encoding="utf-8"?>
<a:theme xmlns:a="http://schemas.openxmlformats.org/drawingml/2006/main" name="Oi Mestre_Azul">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lIns="36000" tIns="36000" rIns="36000" bIns="36000" rtlCol="0" anchor="ctr"/>
      <a:lstStyle>
        <a:defPPr algn="ctr">
          <a:defRPr sz="140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ln w="1905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1400"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BCCE1D77-F4E3-854D-A692-0A2EABCBC089}"/>
    </a:ext>
  </a:extLst>
</a:theme>
</file>

<file path=ppt/theme/theme6.xml><?xml version="1.0" encoding="utf-8"?>
<a:theme xmlns:a="http://schemas.openxmlformats.org/drawingml/2006/main" name="Base_Roxo">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9862C69E-F1D2-E340-8077-A1CDE14F9BAE}"/>
    </a:ext>
  </a:extLst>
</a:theme>
</file>

<file path=ppt/theme/theme7.xml><?xml version="1.0" encoding="utf-8"?>
<a:theme xmlns:a="http://schemas.openxmlformats.org/drawingml/2006/main" name="Base_Laranja">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53BB9BD6-A25A-3847-8490-F711BA3F8238}"/>
    </a:ext>
  </a:extLst>
</a:theme>
</file>

<file path=ppt/theme/theme8.xml><?xml version="1.0" encoding="utf-8"?>
<a:theme xmlns:a="http://schemas.openxmlformats.org/drawingml/2006/main" name="Base_Verde">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EF1135F4-72C4-8F4B-BD01-D471B8420023}"/>
    </a:ext>
  </a:extLst>
</a:theme>
</file>

<file path=ppt/theme/theme9.xml><?xml version="1.0" encoding="utf-8"?>
<a:theme xmlns:a="http://schemas.openxmlformats.org/drawingml/2006/main" name="Base_Azul">
  <a:themeElements>
    <a:clrScheme name="OI">
      <a:dk1>
        <a:srgbClr val="000000"/>
      </a:dk1>
      <a:lt1>
        <a:srgbClr val="FFFFFF"/>
      </a:lt1>
      <a:dk2>
        <a:srgbClr val="5F5F5F"/>
      </a:dk2>
      <a:lt2>
        <a:srgbClr val="EEECE1"/>
      </a:lt2>
      <a:accent1>
        <a:srgbClr val="9F37FE"/>
      </a:accent1>
      <a:accent2>
        <a:srgbClr val="EA2A8B"/>
      </a:accent2>
      <a:accent3>
        <a:srgbClr val="FF6D00"/>
      </a:accent3>
      <a:accent4>
        <a:srgbClr val="FEFB02"/>
      </a:accent4>
      <a:accent5>
        <a:srgbClr val="00D318"/>
      </a:accent5>
      <a:accent6>
        <a:srgbClr val="00CEFF"/>
      </a:accent6>
      <a:hlink>
        <a:srgbClr val="00CEFF"/>
      </a:hlink>
      <a:folHlink>
        <a:srgbClr val="9F37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tx2"/>
          </a:solidFill>
        </a:ln>
      </a:spPr>
      <a:bodyPr rtlCol="0" anchor="ctr"/>
      <a:lstStyle>
        <a:defPPr algn="ctr">
          <a:defRPr sz="1400" dirty="0" smtClean="0">
            <a:latin typeface="Simplon BP Regular"/>
            <a:cs typeface="Simplon BP Regular"/>
          </a:defRPr>
        </a:defPPr>
      </a:lstStyle>
      <a:style>
        <a:lnRef idx="2">
          <a:schemeClr val="accent4"/>
        </a:lnRef>
        <a:fillRef idx="1">
          <a:schemeClr val="lt1"/>
        </a:fillRef>
        <a:effectRef idx="0">
          <a:schemeClr val="accent4"/>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200" dirty="0" err="1" smtClean="0">
            <a:latin typeface="Simplon BP" charset="0"/>
            <a:ea typeface="Simplon BP" charset="0"/>
            <a:cs typeface="Simplon BP" charset="0"/>
          </a:defRPr>
        </a:defPPr>
      </a:lstStyle>
    </a:txDef>
  </a:objectDefaults>
  <a:extraClrSchemeLst/>
  <a:extLst>
    <a:ext uri="{05A4C25C-085E-4340-85A3-A5531E510DB2}">
      <thm15:themeFamily xmlns:thm15="http://schemas.microsoft.com/office/thememl/2012/main" name="Oi2016_template_v04" id="{61D9B774-AF9D-5243-B5B9-00A84C8902E2}" vid="{2A0133A5-2244-704F-87E3-FE26E72B135B}"/>
    </a:ext>
  </a:extLst>
</a:theme>
</file>

<file path=ppt/theme/themeOverride1.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297E5A8403EB2478CA25BF3816D643E" ma:contentTypeVersion="2" ma:contentTypeDescription="Crie um novo documento." ma:contentTypeScope="" ma:versionID="c16c7d40342aea277b508b10aac3985b">
  <xsd:schema xmlns:xsd="http://www.w3.org/2001/XMLSchema" xmlns:xs="http://www.w3.org/2001/XMLSchema" xmlns:p="http://schemas.microsoft.com/office/2006/metadata/properties" xmlns:ns2="5379d0d5-9059-462a-bff1-b0aa6ec922fa" targetNamespace="http://schemas.microsoft.com/office/2006/metadata/properties" ma:root="true" ma:fieldsID="c9411c30d5438e194eb5a940aee12023" ns2:_="">
    <xsd:import namespace="5379d0d5-9059-462a-bff1-b0aa6ec922fa"/>
    <xsd:element name="properties">
      <xsd:complexType>
        <xsd:sequence>
          <xsd:element name="documentManagement">
            <xsd:complexType>
              <xsd:all>
                <xsd:element ref="ns2:Nome_x0020_do_x0020_Projeto" minOccurs="0"/>
                <xsd:element ref="ns2:STI"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79d0d5-9059-462a-bff1-b0aa6ec922fa" elementFormDefault="qualified">
    <xsd:import namespace="http://schemas.microsoft.com/office/2006/documentManagement/types"/>
    <xsd:import namespace="http://schemas.microsoft.com/office/infopath/2007/PartnerControls"/>
    <xsd:element name="Nome_x0020_do_x0020_Projeto" ma:index="8" nillable="true" ma:displayName="Nome do Projeto" ma:description="NOME DO PROJETO" ma:internalName="Nome_x0020_do_x0020_Projeto">
      <xsd:simpleType>
        <xsd:restriction base="dms:Text">
          <xsd:maxLength value="255"/>
        </xsd:restriction>
      </xsd:simpleType>
    </xsd:element>
    <xsd:element name="STI" ma:index="9" nillable="true" ma:displayName="STI" ma:internalName="STI"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I xmlns="5379d0d5-9059-462a-bff1-b0aa6ec922fa" xsi:nil="true"/>
    <Nome_x0020_do_x0020_Projeto xmlns="5379d0d5-9059-462a-bff1-b0aa6ec922fa" xsi:nil="true"/>
  </documentManagement>
</p:properties>
</file>

<file path=customXml/itemProps1.xml><?xml version="1.0" encoding="utf-8"?>
<ds:datastoreItem xmlns:ds="http://schemas.openxmlformats.org/officeDocument/2006/customXml" ds:itemID="{70B6C727-2A1B-48F7-9526-04886E494B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79d0d5-9059-462a-bff1-b0aa6ec922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F3F9A0-4860-46CF-A0C5-90299908428D}">
  <ds:schemaRefs>
    <ds:schemaRef ds:uri="http://schemas.microsoft.com/sharepoint/v3/contenttype/forms"/>
  </ds:schemaRefs>
</ds:datastoreItem>
</file>

<file path=customXml/itemProps3.xml><?xml version="1.0" encoding="utf-8"?>
<ds:datastoreItem xmlns:ds="http://schemas.openxmlformats.org/officeDocument/2006/customXml" ds:itemID="{B29D9287-D6A6-47E6-995E-D1F96158C30D}">
  <ds:schemaRefs>
    <ds:schemaRef ds:uri="http://schemas.microsoft.com/office/infopath/2007/PartnerControls"/>
    <ds:schemaRef ds:uri="http://purl.org/dc/terms/"/>
    <ds:schemaRef ds:uri="5379d0d5-9059-462a-bff1-b0aa6ec922fa"/>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Oi2016_template_v04</Template>
  <TotalTime>8366</TotalTime>
  <Words>4504</Words>
  <Application>Microsoft Office PowerPoint</Application>
  <PresentationFormat>Apresentação na tela (16:9)</PresentationFormat>
  <Paragraphs>685</Paragraphs>
  <Slides>34</Slides>
  <Notes>3</Notes>
  <HiddenSlides>5</HiddenSlides>
  <MMClips>0</MMClips>
  <ScaleCrop>false</ScaleCrop>
  <HeadingPairs>
    <vt:vector size="8" baseType="variant">
      <vt:variant>
        <vt:lpstr>Fontes usadas</vt:lpstr>
      </vt:variant>
      <vt:variant>
        <vt:i4>17</vt:i4>
      </vt:variant>
      <vt:variant>
        <vt:lpstr>Tema</vt:lpstr>
      </vt:variant>
      <vt:variant>
        <vt:i4>16</vt:i4>
      </vt:variant>
      <vt:variant>
        <vt:lpstr>Servidores OLE inseridos</vt:lpstr>
      </vt:variant>
      <vt:variant>
        <vt:i4>3</vt:i4>
      </vt:variant>
      <vt:variant>
        <vt:lpstr>Títulos de slides</vt:lpstr>
      </vt:variant>
      <vt:variant>
        <vt:i4>34</vt:i4>
      </vt:variant>
    </vt:vector>
  </HeadingPairs>
  <TitlesOfParts>
    <vt:vector size="70" baseType="lpstr">
      <vt:lpstr>Arial</vt:lpstr>
      <vt:lpstr>Calibri</vt:lpstr>
      <vt:lpstr>Chronicle Text G1</vt:lpstr>
      <vt:lpstr>Courier New</vt:lpstr>
      <vt:lpstr>Georgia</vt:lpstr>
      <vt:lpstr>MS Gothic</vt:lpstr>
      <vt:lpstr>ＭＳ Ｐゴシック</vt:lpstr>
      <vt:lpstr>Museo Sans 300</vt:lpstr>
      <vt:lpstr>Museo Sans 700</vt:lpstr>
      <vt:lpstr>Simplon BP</vt:lpstr>
      <vt:lpstr>Simplon BP Bold</vt:lpstr>
      <vt:lpstr>Simplon BP Light</vt:lpstr>
      <vt:lpstr>Simplon BP Regular</vt:lpstr>
      <vt:lpstr>Simplon Oi Headline</vt:lpstr>
      <vt:lpstr>Times New Roman</vt:lpstr>
      <vt:lpstr>Verdana</vt:lpstr>
      <vt:lpstr>Wingdings</vt:lpstr>
      <vt:lpstr>1_Oi Mestre</vt:lpstr>
      <vt:lpstr>Oi Mestre_Roxo</vt:lpstr>
      <vt:lpstr>1_Oi Mestre_Laranja</vt:lpstr>
      <vt:lpstr>Oi Mestre_Verde</vt:lpstr>
      <vt:lpstr>Oi Mestre_Azul</vt:lpstr>
      <vt:lpstr>Base_Roxo</vt:lpstr>
      <vt:lpstr>Base_Laranja</vt:lpstr>
      <vt:lpstr>Base_Verde</vt:lpstr>
      <vt:lpstr>Base_Azul</vt:lpstr>
      <vt:lpstr>Storytelling_Roxo</vt:lpstr>
      <vt:lpstr>Storytelling_Laranja</vt:lpstr>
      <vt:lpstr>Storytelling_Verde</vt:lpstr>
      <vt:lpstr>Storytelling_Azul</vt:lpstr>
      <vt:lpstr>105_FBBR0598.TP.130513</vt:lpstr>
      <vt:lpstr>110_FBBR0598.TP.130513</vt:lpstr>
      <vt:lpstr>122_FBBR0598.TP.130513</vt:lpstr>
      <vt:lpstr>Slide do think-cell</vt:lpstr>
      <vt:lpstr>Gráfico</vt:lpstr>
      <vt:lpstr>think-cell Slide</vt:lpstr>
      <vt:lpstr>Programa Novo Antifraude RAID-FMS  Projeto PRJ00024387</vt:lpstr>
      <vt:lpstr>Índice</vt:lpstr>
      <vt:lpstr>Apresentação do PowerPoint</vt:lpstr>
      <vt:lpstr>Apresentação do PowerPoint</vt:lpstr>
      <vt:lpstr>CENÁRIO ATUAL DE FRAUDE</vt:lpstr>
      <vt:lpstr>Objetivo, Necessidades e Benefícios </vt:lpstr>
      <vt:lpstr>Benefícios </vt:lpstr>
      <vt:lpstr>Objetivo, Necessidades e Benefícios </vt:lpstr>
      <vt:lpstr>Organograma</vt:lpstr>
      <vt:lpstr>Apresentação do PowerPoint</vt:lpstr>
      <vt:lpstr>Macro Entregas do Programa 1</vt:lpstr>
      <vt:lpstr>Visão Macro da Solução RAID-FMS</vt:lpstr>
      <vt:lpstr>Escopo Funcional</vt:lpstr>
      <vt:lpstr>Premissas e Restrições</vt:lpstr>
      <vt:lpstr>Riscos iniciais identificados</vt:lpstr>
      <vt:lpstr>Roadmap de Implantação (Draft)</vt:lpstr>
      <vt:lpstr>Cronograma Onda 2 – PRJ00025351 </vt:lpstr>
      <vt:lpstr>Resumo Financeiro</vt:lpstr>
      <vt:lpstr>Comunicação</vt:lpstr>
      <vt:lpstr>Comunicação - Agenda de reuniões</vt:lpstr>
      <vt:lpstr>Governança</vt:lpstr>
      <vt:lpstr>CRONOGRAMA</vt:lpstr>
      <vt:lpstr>MATERIAL DE STATUS</vt:lpstr>
      <vt:lpstr>MATERIAL DE STATUS dos fornecedores</vt:lpstr>
      <vt:lpstr>RISCOS / ISSUES</vt:lpstr>
      <vt:lpstr>Pendências</vt:lpstr>
      <vt:lpstr>Pendências – reporte e atualização</vt:lpstr>
      <vt:lpstr>Pendências – Dinâmica</vt:lpstr>
      <vt:lpstr>Pendências – SLA análise de respostas</vt:lpstr>
      <vt:lpstr>Premissas / Restrições – definições</vt:lpstr>
      <vt:lpstr>Premissas / Restrições / Decisões</vt:lpstr>
      <vt:lpstr>Controle financeiro</vt:lpstr>
      <vt:lpstr>Templates e metodologia</vt:lpstr>
      <vt:lpstr>Apresentação do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GOVERNANÇA BÁSICA DE PROJETOS</dc:title>
  <dc:creator>Edja Mara De M Souza Mattar</dc:creator>
  <cp:lastModifiedBy>Leandro Frossard</cp:lastModifiedBy>
  <cp:revision>205</cp:revision>
  <cp:lastPrinted>2016-05-12T19:03:47Z</cp:lastPrinted>
  <dcterms:created xsi:type="dcterms:W3CDTF">2016-04-26T20:46:23Z</dcterms:created>
  <dcterms:modified xsi:type="dcterms:W3CDTF">2018-02-02T16:32:50Z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0x010100F297E5A8403EB2478CA25BF3816D643E</vt:lpwstr>
  </property>
</Properties>
</file>